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98" r:id="rId2"/>
    <p:sldId id="498" r:id="rId3"/>
    <p:sldId id="496" r:id="rId4"/>
    <p:sldId id="497" r:id="rId5"/>
    <p:sldId id="499" r:id="rId6"/>
    <p:sldId id="500" r:id="rId7"/>
    <p:sldId id="501" r:id="rId8"/>
    <p:sldId id="502" r:id="rId9"/>
    <p:sldId id="504" r:id="rId10"/>
    <p:sldId id="505" r:id="rId11"/>
    <p:sldId id="503" r:id="rId12"/>
    <p:sldId id="506" r:id="rId13"/>
    <p:sldId id="507" r:id="rId14"/>
    <p:sldId id="508" r:id="rId15"/>
    <p:sldId id="509" r:id="rId16"/>
    <p:sldId id="510" r:id="rId17"/>
    <p:sldId id="511" r:id="rId18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659"/>
    <a:srgbClr val="FFFFFF"/>
    <a:srgbClr val="F34B77"/>
    <a:srgbClr val="131415"/>
    <a:srgbClr val="91A3AD"/>
    <a:srgbClr val="1C1F20"/>
    <a:srgbClr val="D9D9D9"/>
    <a:srgbClr val="000000"/>
    <a:srgbClr val="009BEB"/>
    <a:srgbClr val="758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F2C5A5-050F-4571-A11B-F61EA7181E31}" v="32" dt="2023-08-06T15:34:46.7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5196"/>
  </p:normalViewPr>
  <p:slideViewPr>
    <p:cSldViewPr>
      <p:cViewPr varScale="1">
        <p:scale>
          <a:sx n="118" d="100"/>
          <a:sy n="118" d="100"/>
        </p:scale>
        <p:origin x="96" y="232"/>
      </p:cViewPr>
      <p:guideLst>
        <p:guide orient="horz" pos="2880"/>
        <p:guide pos="216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Massa" userId="5d9f202486148b73" providerId="LiveId" clId="{C9F2C5A5-050F-4571-A11B-F61EA7181E31}"/>
    <pc:docChg chg="undo custSel addSld delSld modSld sldOrd">
      <pc:chgData name="Marcel Massa" userId="5d9f202486148b73" providerId="LiveId" clId="{C9F2C5A5-050F-4571-A11B-F61EA7181E31}" dt="2023-08-07T01:36:59.161" v="2514" actId="2710"/>
      <pc:docMkLst>
        <pc:docMk/>
      </pc:docMkLst>
      <pc:sldChg chg="addSp modSp mod">
        <pc:chgData name="Marcel Massa" userId="5d9f202486148b73" providerId="LiveId" clId="{C9F2C5A5-050F-4571-A11B-F61EA7181E31}" dt="2023-08-02T01:40:03.401" v="22" actId="1076"/>
        <pc:sldMkLst>
          <pc:docMk/>
          <pc:sldMk cId="2497679258" sldId="398"/>
        </pc:sldMkLst>
        <pc:spChg chg="add mod">
          <ac:chgData name="Marcel Massa" userId="5d9f202486148b73" providerId="LiveId" clId="{C9F2C5A5-050F-4571-A11B-F61EA7181E31}" dt="2023-08-02T01:35:40.088" v="4" actId="1076"/>
          <ac:spMkLst>
            <pc:docMk/>
            <pc:sldMk cId="2497679258" sldId="398"/>
            <ac:spMk id="2" creationId="{AC9986E8-2471-F4F5-A6F6-4B82689F449B}"/>
          </ac:spMkLst>
        </pc:spChg>
        <pc:spChg chg="add mod">
          <ac:chgData name="Marcel Massa" userId="5d9f202486148b73" providerId="LiveId" clId="{C9F2C5A5-050F-4571-A11B-F61EA7181E31}" dt="2023-08-02T01:35:33.350" v="3" actId="1076"/>
          <ac:spMkLst>
            <pc:docMk/>
            <pc:sldMk cId="2497679258" sldId="398"/>
            <ac:spMk id="3" creationId="{9C8295CE-4200-D8A1-5BC1-09C665262252}"/>
          </ac:spMkLst>
        </pc:spChg>
        <pc:picChg chg="mod">
          <ac:chgData name="Marcel Massa" userId="5d9f202486148b73" providerId="LiveId" clId="{C9F2C5A5-050F-4571-A11B-F61EA7181E31}" dt="2023-08-02T01:35:25.416" v="2" actId="1076"/>
          <ac:picMkLst>
            <pc:docMk/>
            <pc:sldMk cId="2497679258" sldId="398"/>
            <ac:picMk id="7" creationId="{00000000-0000-0000-0000-000000000000}"/>
          </ac:picMkLst>
        </pc:picChg>
        <pc:picChg chg="mod">
          <ac:chgData name="Marcel Massa" userId="5d9f202486148b73" providerId="LiveId" clId="{C9F2C5A5-050F-4571-A11B-F61EA7181E31}" dt="2023-08-02T01:40:03.401" v="22" actId="1076"/>
          <ac:picMkLst>
            <pc:docMk/>
            <pc:sldMk cId="2497679258" sldId="398"/>
            <ac:picMk id="8" creationId="{99E2FC07-A5E7-004D-AF47-CA34106B587C}"/>
          </ac:picMkLst>
        </pc:picChg>
      </pc:sldChg>
      <pc:sldChg chg="addSp delSp modSp mod">
        <pc:chgData name="Marcel Massa" userId="5d9f202486148b73" providerId="LiveId" clId="{C9F2C5A5-050F-4571-A11B-F61EA7181E31}" dt="2023-08-03T21:23:22.397" v="2453" actId="1076"/>
        <pc:sldMkLst>
          <pc:docMk/>
          <pc:sldMk cId="581845338" sldId="496"/>
        </pc:sldMkLst>
        <pc:spChg chg="del">
          <ac:chgData name="Marcel Massa" userId="5d9f202486148b73" providerId="LiveId" clId="{C9F2C5A5-050F-4571-A11B-F61EA7181E31}" dt="2023-08-02T01:40:19.471" v="25" actId="478"/>
          <ac:spMkLst>
            <pc:docMk/>
            <pc:sldMk cId="581845338" sldId="496"/>
            <ac:spMk id="2" creationId="{00000000-0000-0000-0000-000000000000}"/>
          </ac:spMkLst>
        </pc:spChg>
        <pc:spChg chg="add mod">
          <ac:chgData name="Marcel Massa" userId="5d9f202486148b73" providerId="LiveId" clId="{C9F2C5A5-050F-4571-A11B-F61EA7181E31}" dt="2023-08-02T01:50:46.206" v="194" actId="1076"/>
          <ac:spMkLst>
            <pc:docMk/>
            <pc:sldMk cId="581845338" sldId="496"/>
            <ac:spMk id="5" creationId="{0FE5FB25-895E-A78A-6EE3-E9EF600C6812}"/>
          </ac:spMkLst>
        </pc:spChg>
        <pc:spChg chg="add mod">
          <ac:chgData name="Marcel Massa" userId="5d9f202486148b73" providerId="LiveId" clId="{C9F2C5A5-050F-4571-A11B-F61EA7181E31}" dt="2023-08-02T01:41:03.189" v="36" actId="14100"/>
          <ac:spMkLst>
            <pc:docMk/>
            <pc:sldMk cId="581845338" sldId="496"/>
            <ac:spMk id="6" creationId="{917BA722-1022-0D0A-686B-489FB2A22DF9}"/>
          </ac:spMkLst>
        </pc:spChg>
        <pc:spChg chg="del">
          <ac:chgData name="Marcel Massa" userId="5d9f202486148b73" providerId="LiveId" clId="{C9F2C5A5-050F-4571-A11B-F61EA7181E31}" dt="2023-08-02T01:40:23.193" v="30" actId="478"/>
          <ac:spMkLst>
            <pc:docMk/>
            <pc:sldMk cId="581845338" sldId="496"/>
            <ac:spMk id="7" creationId="{00000000-0000-0000-0000-000000000000}"/>
          </ac:spMkLst>
        </pc:spChg>
        <pc:spChg chg="add mod">
          <ac:chgData name="Marcel Massa" userId="5d9f202486148b73" providerId="LiveId" clId="{C9F2C5A5-050F-4571-A11B-F61EA7181E31}" dt="2023-08-03T21:23:22.397" v="2453" actId="1076"/>
          <ac:spMkLst>
            <pc:docMk/>
            <pc:sldMk cId="581845338" sldId="496"/>
            <ac:spMk id="8" creationId="{AE91A4E9-BB89-57B8-E99A-E14BFCD7956E}"/>
          </ac:spMkLst>
        </pc:spChg>
        <pc:picChg chg="del">
          <ac:chgData name="Marcel Massa" userId="5d9f202486148b73" providerId="LiveId" clId="{C9F2C5A5-050F-4571-A11B-F61EA7181E31}" dt="2023-08-02T01:40:22.138" v="29" actId="478"/>
          <ac:picMkLst>
            <pc:docMk/>
            <pc:sldMk cId="581845338" sldId="496"/>
            <ac:picMk id="4" creationId="{3A3CCE5C-ABDD-A941-FDA3-F8EAF934C33C}"/>
          </ac:picMkLst>
        </pc:picChg>
        <pc:picChg chg="del">
          <ac:chgData name="Marcel Massa" userId="5d9f202486148b73" providerId="LiveId" clId="{C9F2C5A5-050F-4571-A11B-F61EA7181E31}" dt="2023-08-02T01:40:20.373" v="26" actId="478"/>
          <ac:picMkLst>
            <pc:docMk/>
            <pc:sldMk cId="581845338" sldId="496"/>
            <ac:picMk id="9" creationId="{FCF0BEA2-0021-145C-9A42-370AE1225055}"/>
          </ac:picMkLst>
        </pc:picChg>
        <pc:picChg chg="del">
          <ac:chgData name="Marcel Massa" userId="5d9f202486148b73" providerId="LiveId" clId="{C9F2C5A5-050F-4571-A11B-F61EA7181E31}" dt="2023-08-02T01:40:17.542" v="24" actId="478"/>
          <ac:picMkLst>
            <pc:docMk/>
            <pc:sldMk cId="581845338" sldId="496"/>
            <ac:picMk id="11" creationId="{00000000-0000-0000-0000-000000000000}"/>
          </ac:picMkLst>
        </pc:picChg>
        <pc:picChg chg="del">
          <ac:chgData name="Marcel Massa" userId="5d9f202486148b73" providerId="LiveId" clId="{C9F2C5A5-050F-4571-A11B-F61EA7181E31}" dt="2023-08-02T01:40:16.740" v="23" actId="478"/>
          <ac:picMkLst>
            <pc:docMk/>
            <pc:sldMk cId="581845338" sldId="496"/>
            <ac:picMk id="12" creationId="{53C8BC54-634E-009D-A8AD-DE20DFD7F812}"/>
          </ac:picMkLst>
        </pc:picChg>
        <pc:picChg chg="del">
          <ac:chgData name="Marcel Massa" userId="5d9f202486148b73" providerId="LiveId" clId="{C9F2C5A5-050F-4571-A11B-F61EA7181E31}" dt="2023-08-02T01:40:21.020" v="27" actId="478"/>
          <ac:picMkLst>
            <pc:docMk/>
            <pc:sldMk cId="581845338" sldId="496"/>
            <ac:picMk id="29" creationId="{85ECB46A-FA16-189E-00AC-EC3B961AE20F}"/>
          </ac:picMkLst>
        </pc:picChg>
        <pc:picChg chg="del">
          <ac:chgData name="Marcel Massa" userId="5d9f202486148b73" providerId="LiveId" clId="{C9F2C5A5-050F-4571-A11B-F61EA7181E31}" dt="2023-08-02T01:40:21.536" v="28" actId="478"/>
          <ac:picMkLst>
            <pc:docMk/>
            <pc:sldMk cId="581845338" sldId="496"/>
            <ac:picMk id="1034" creationId="{8304CAC4-E050-CED7-59ED-B6B2203D09F0}"/>
          </ac:picMkLst>
        </pc:picChg>
      </pc:sldChg>
      <pc:sldChg chg="new del">
        <pc:chgData name="Marcel Massa" userId="5d9f202486148b73" providerId="LiveId" clId="{C9F2C5A5-050F-4571-A11B-F61EA7181E31}" dt="2023-08-02T01:36:41.761" v="6" actId="47"/>
        <pc:sldMkLst>
          <pc:docMk/>
          <pc:sldMk cId="1733981663" sldId="497"/>
        </pc:sldMkLst>
      </pc:sldChg>
      <pc:sldChg chg="addSp delSp modSp add mod">
        <pc:chgData name="Marcel Massa" userId="5d9f202486148b73" providerId="LiveId" clId="{C9F2C5A5-050F-4571-A11B-F61EA7181E31}" dt="2023-08-02T01:51:06.559" v="197" actId="1076"/>
        <pc:sldMkLst>
          <pc:docMk/>
          <pc:sldMk cId="1925255359" sldId="497"/>
        </pc:sldMkLst>
        <pc:spChg chg="mod">
          <ac:chgData name="Marcel Massa" userId="5d9f202486148b73" providerId="LiveId" clId="{C9F2C5A5-050F-4571-A11B-F61EA7181E31}" dt="2023-08-02T01:48:16.127" v="149" actId="20577"/>
          <ac:spMkLst>
            <pc:docMk/>
            <pc:sldMk cId="1925255359" sldId="497"/>
            <ac:spMk id="2" creationId="{00000000-0000-0000-0000-000000000000}"/>
          </ac:spMkLst>
        </pc:spChg>
        <pc:spChg chg="add mod">
          <ac:chgData name="Marcel Massa" userId="5d9f202486148b73" providerId="LiveId" clId="{C9F2C5A5-050F-4571-A11B-F61EA7181E31}" dt="2023-08-02T01:51:06.559" v="197" actId="1076"/>
          <ac:spMkLst>
            <pc:docMk/>
            <pc:sldMk cId="1925255359" sldId="497"/>
            <ac:spMk id="3" creationId="{ACCA88A4-F16F-A72C-553E-CBF0971E29D0}"/>
          </ac:spMkLst>
        </pc:spChg>
        <pc:spChg chg="add del mod">
          <ac:chgData name="Marcel Massa" userId="5d9f202486148b73" providerId="LiveId" clId="{C9F2C5A5-050F-4571-A11B-F61EA7181E31}" dt="2023-08-02T01:51:02.370" v="196" actId="478"/>
          <ac:spMkLst>
            <pc:docMk/>
            <pc:sldMk cId="1925255359" sldId="497"/>
            <ac:spMk id="5" creationId="{59BA3217-A10D-FB55-3F9C-8CA7B3AB4EF1}"/>
          </ac:spMkLst>
        </pc:spChg>
        <pc:spChg chg="add mod">
          <ac:chgData name="Marcel Massa" userId="5d9f202486148b73" providerId="LiveId" clId="{C9F2C5A5-050F-4571-A11B-F61EA7181E31}" dt="2023-08-02T01:50:58.994" v="195"/>
          <ac:spMkLst>
            <pc:docMk/>
            <pc:sldMk cId="1925255359" sldId="497"/>
            <ac:spMk id="6" creationId="{A9B3C263-05D6-31A7-B311-B10EB3EDCD57}"/>
          </ac:spMkLst>
        </pc:spChg>
        <pc:spChg chg="del">
          <ac:chgData name="Marcel Massa" userId="5d9f202486148b73" providerId="LiveId" clId="{C9F2C5A5-050F-4571-A11B-F61EA7181E31}" dt="2023-08-02T01:44:22.776" v="70" actId="478"/>
          <ac:spMkLst>
            <pc:docMk/>
            <pc:sldMk cId="1925255359" sldId="497"/>
            <ac:spMk id="7" creationId="{00000000-0000-0000-0000-000000000000}"/>
          </ac:spMkLst>
        </pc:spChg>
        <pc:picChg chg="mod">
          <ac:chgData name="Marcel Massa" userId="5d9f202486148b73" providerId="LiveId" clId="{C9F2C5A5-050F-4571-A11B-F61EA7181E31}" dt="2023-08-02T01:47:52.981" v="145" actId="1076"/>
          <ac:picMkLst>
            <pc:docMk/>
            <pc:sldMk cId="1925255359" sldId="497"/>
            <ac:picMk id="4" creationId="{3A3CCE5C-ABDD-A941-FDA3-F8EAF934C33C}"/>
          </ac:picMkLst>
        </pc:picChg>
        <pc:picChg chg="mod">
          <ac:chgData name="Marcel Massa" userId="5d9f202486148b73" providerId="LiveId" clId="{C9F2C5A5-050F-4571-A11B-F61EA7181E31}" dt="2023-08-02T01:48:21.792" v="150" actId="1076"/>
          <ac:picMkLst>
            <pc:docMk/>
            <pc:sldMk cId="1925255359" sldId="497"/>
            <ac:picMk id="9" creationId="{FCF0BEA2-0021-145C-9A42-370AE1225055}"/>
          </ac:picMkLst>
        </pc:picChg>
        <pc:picChg chg="del">
          <ac:chgData name="Marcel Massa" userId="5d9f202486148b73" providerId="LiveId" clId="{C9F2C5A5-050F-4571-A11B-F61EA7181E31}" dt="2023-08-02T01:44:25.653" v="71" actId="478"/>
          <ac:picMkLst>
            <pc:docMk/>
            <pc:sldMk cId="1925255359" sldId="497"/>
            <ac:picMk id="12" creationId="{53C8BC54-634E-009D-A8AD-DE20DFD7F812}"/>
          </ac:picMkLst>
        </pc:picChg>
        <pc:picChg chg="mod">
          <ac:chgData name="Marcel Massa" userId="5d9f202486148b73" providerId="LiveId" clId="{C9F2C5A5-050F-4571-A11B-F61EA7181E31}" dt="2023-08-02T01:47:52.981" v="145" actId="1076"/>
          <ac:picMkLst>
            <pc:docMk/>
            <pc:sldMk cId="1925255359" sldId="497"/>
            <ac:picMk id="29" creationId="{85ECB46A-FA16-189E-00AC-EC3B961AE20F}"/>
          </ac:picMkLst>
        </pc:picChg>
        <pc:picChg chg="mod">
          <ac:chgData name="Marcel Massa" userId="5d9f202486148b73" providerId="LiveId" clId="{C9F2C5A5-050F-4571-A11B-F61EA7181E31}" dt="2023-08-02T01:47:52.981" v="145" actId="1076"/>
          <ac:picMkLst>
            <pc:docMk/>
            <pc:sldMk cId="1925255359" sldId="497"/>
            <ac:picMk id="1034" creationId="{8304CAC4-E050-CED7-59ED-B6B2203D09F0}"/>
          </ac:picMkLst>
        </pc:picChg>
      </pc:sldChg>
      <pc:sldChg chg="addSp delSp modSp add mod">
        <pc:chgData name="Marcel Massa" userId="5d9f202486148b73" providerId="LiveId" clId="{C9F2C5A5-050F-4571-A11B-F61EA7181E31}" dt="2023-08-02T01:39:57.386" v="21" actId="1076"/>
        <pc:sldMkLst>
          <pc:docMk/>
          <pc:sldMk cId="1536530261" sldId="498"/>
        </pc:sldMkLst>
        <pc:spChg chg="del">
          <ac:chgData name="Marcel Massa" userId="5d9f202486148b73" providerId="LiveId" clId="{C9F2C5A5-050F-4571-A11B-F61EA7181E31}" dt="2023-08-02T01:38:52.423" v="12" actId="478"/>
          <ac:spMkLst>
            <pc:docMk/>
            <pc:sldMk cId="1536530261" sldId="498"/>
            <ac:spMk id="2" creationId="{AC9986E8-2471-F4F5-A6F6-4B82689F449B}"/>
          </ac:spMkLst>
        </pc:spChg>
        <pc:spChg chg="del mod">
          <ac:chgData name="Marcel Massa" userId="5d9f202486148b73" providerId="LiveId" clId="{C9F2C5A5-050F-4571-A11B-F61EA7181E31}" dt="2023-08-02T01:38:51.074" v="11" actId="478"/>
          <ac:spMkLst>
            <pc:docMk/>
            <pc:sldMk cId="1536530261" sldId="498"/>
            <ac:spMk id="3" creationId="{9C8295CE-4200-D8A1-5BC1-09C665262252}"/>
          </ac:spMkLst>
        </pc:spChg>
        <pc:spChg chg="add mod">
          <ac:chgData name="Marcel Massa" userId="5d9f202486148b73" providerId="LiveId" clId="{C9F2C5A5-050F-4571-A11B-F61EA7181E31}" dt="2023-08-02T01:39:35.460" v="18" actId="1076"/>
          <ac:spMkLst>
            <pc:docMk/>
            <pc:sldMk cId="1536530261" sldId="498"/>
            <ac:spMk id="4" creationId="{42BB94E7-A97E-61AC-F5A4-7521FE00A89A}"/>
          </ac:spMkLst>
        </pc:spChg>
        <pc:spChg chg="add mod">
          <ac:chgData name="Marcel Massa" userId="5d9f202486148b73" providerId="LiveId" clId="{C9F2C5A5-050F-4571-A11B-F61EA7181E31}" dt="2023-08-02T01:39:39.732" v="19" actId="1076"/>
          <ac:spMkLst>
            <pc:docMk/>
            <pc:sldMk cId="1536530261" sldId="498"/>
            <ac:spMk id="5" creationId="{C8940C4E-00BB-94F6-BE32-D4537D2FB467}"/>
          </ac:spMkLst>
        </pc:spChg>
        <pc:spChg chg="add mod">
          <ac:chgData name="Marcel Massa" userId="5d9f202486148b73" providerId="LiveId" clId="{C9F2C5A5-050F-4571-A11B-F61EA7181E31}" dt="2023-08-02T01:39:46.698" v="20" actId="1076"/>
          <ac:spMkLst>
            <pc:docMk/>
            <pc:sldMk cId="1536530261" sldId="498"/>
            <ac:spMk id="6" creationId="{D9F636EA-BB70-15EE-F931-DFF96F4FFF4D}"/>
          </ac:spMkLst>
        </pc:spChg>
        <pc:picChg chg="del">
          <ac:chgData name="Marcel Massa" userId="5d9f202486148b73" providerId="LiveId" clId="{C9F2C5A5-050F-4571-A11B-F61EA7181E31}" dt="2023-08-02T01:38:48.884" v="9" actId="478"/>
          <ac:picMkLst>
            <pc:docMk/>
            <pc:sldMk cId="1536530261" sldId="498"/>
            <ac:picMk id="7" creationId="{00000000-0000-0000-0000-000000000000}"/>
          </ac:picMkLst>
        </pc:picChg>
        <pc:picChg chg="mod">
          <ac:chgData name="Marcel Massa" userId="5d9f202486148b73" providerId="LiveId" clId="{C9F2C5A5-050F-4571-A11B-F61EA7181E31}" dt="2023-08-02T01:39:57.386" v="21" actId="1076"/>
          <ac:picMkLst>
            <pc:docMk/>
            <pc:sldMk cId="1536530261" sldId="498"/>
            <ac:picMk id="8" creationId="{99E2FC07-A5E7-004D-AF47-CA34106B587C}"/>
          </ac:picMkLst>
        </pc:picChg>
      </pc:sldChg>
      <pc:sldChg chg="addSp delSp modSp add mod">
        <pc:chgData name="Marcel Massa" userId="5d9f202486148b73" providerId="LiveId" clId="{C9F2C5A5-050F-4571-A11B-F61EA7181E31}" dt="2023-08-07T01:36:36.681" v="2511" actId="20577"/>
        <pc:sldMkLst>
          <pc:docMk/>
          <pc:sldMk cId="3542227441" sldId="499"/>
        </pc:sldMkLst>
        <pc:spChg chg="del">
          <ac:chgData name="Marcel Massa" userId="5d9f202486148b73" providerId="LiveId" clId="{C9F2C5A5-050F-4571-A11B-F61EA7181E31}" dt="2023-08-02T01:49:57.494" v="157" actId="478"/>
          <ac:spMkLst>
            <pc:docMk/>
            <pc:sldMk cId="3542227441" sldId="499"/>
            <ac:spMk id="2" creationId="{00000000-0000-0000-0000-000000000000}"/>
          </ac:spMkLst>
        </pc:spChg>
        <pc:spChg chg="del mod">
          <ac:chgData name="Marcel Massa" userId="5d9f202486148b73" providerId="LiveId" clId="{C9F2C5A5-050F-4571-A11B-F61EA7181E31}" dt="2023-08-02T01:49:57.494" v="157" actId="478"/>
          <ac:spMkLst>
            <pc:docMk/>
            <pc:sldMk cId="3542227441" sldId="499"/>
            <ac:spMk id="3" creationId="{ACCA88A4-F16F-A72C-553E-CBF0971E29D0}"/>
          </ac:spMkLst>
        </pc:spChg>
        <pc:spChg chg="del">
          <ac:chgData name="Marcel Massa" userId="5d9f202486148b73" providerId="LiveId" clId="{C9F2C5A5-050F-4571-A11B-F61EA7181E31}" dt="2023-08-02T01:49:57.494" v="157" actId="478"/>
          <ac:spMkLst>
            <pc:docMk/>
            <pc:sldMk cId="3542227441" sldId="499"/>
            <ac:spMk id="5" creationId="{59BA3217-A10D-FB55-3F9C-8CA7B3AB4EF1}"/>
          </ac:spMkLst>
        </pc:spChg>
        <pc:spChg chg="add del mod">
          <ac:chgData name="Marcel Massa" userId="5d9f202486148b73" providerId="LiveId" clId="{C9F2C5A5-050F-4571-A11B-F61EA7181E31}" dt="2023-08-02T01:51:16.821" v="198" actId="478"/>
          <ac:spMkLst>
            <pc:docMk/>
            <pc:sldMk cId="3542227441" sldId="499"/>
            <ac:spMk id="6" creationId="{C2BFF99A-0C86-6947-6017-198E37AD3D2A}"/>
          </ac:spMkLst>
        </pc:spChg>
        <pc:spChg chg="add del mod">
          <ac:chgData name="Marcel Massa" userId="5d9f202486148b73" providerId="LiveId" clId="{C9F2C5A5-050F-4571-A11B-F61EA7181E31}" dt="2023-08-02T01:51:16.821" v="198" actId="478"/>
          <ac:spMkLst>
            <pc:docMk/>
            <pc:sldMk cId="3542227441" sldId="499"/>
            <ac:spMk id="7" creationId="{ACDD38F1-7693-404F-8230-EC309DAB820C}"/>
          </ac:spMkLst>
        </pc:spChg>
        <pc:spChg chg="add mod">
          <ac:chgData name="Marcel Massa" userId="5d9f202486148b73" providerId="LiveId" clId="{C9F2C5A5-050F-4571-A11B-F61EA7181E31}" dt="2023-08-02T01:51:21.448" v="205" actId="20577"/>
          <ac:spMkLst>
            <pc:docMk/>
            <pc:sldMk cId="3542227441" sldId="499"/>
            <ac:spMk id="8" creationId="{5BE5AC54-BD40-E62F-4A68-09A8D11E5870}"/>
          </ac:spMkLst>
        </pc:spChg>
        <pc:spChg chg="add mod">
          <ac:chgData name="Marcel Massa" userId="5d9f202486148b73" providerId="LiveId" clId="{C9F2C5A5-050F-4571-A11B-F61EA7181E31}" dt="2023-08-02T01:51:17.037" v="199"/>
          <ac:spMkLst>
            <pc:docMk/>
            <pc:sldMk cId="3542227441" sldId="499"/>
            <ac:spMk id="10" creationId="{41E4DC73-E251-289C-36E0-D329E05A3AEB}"/>
          </ac:spMkLst>
        </pc:spChg>
        <pc:spChg chg="add mod">
          <ac:chgData name="Marcel Massa" userId="5d9f202486148b73" providerId="LiveId" clId="{C9F2C5A5-050F-4571-A11B-F61EA7181E31}" dt="2023-08-07T01:36:36.681" v="2511" actId="20577"/>
          <ac:spMkLst>
            <pc:docMk/>
            <pc:sldMk cId="3542227441" sldId="499"/>
            <ac:spMk id="12" creationId="{441D79DB-4CBD-7542-DB85-B3FFCF83AD2B}"/>
          </ac:spMkLst>
        </pc:spChg>
        <pc:picChg chg="del">
          <ac:chgData name="Marcel Massa" userId="5d9f202486148b73" providerId="LiveId" clId="{C9F2C5A5-050F-4571-A11B-F61EA7181E31}" dt="2023-08-02T01:49:57.494" v="157" actId="478"/>
          <ac:picMkLst>
            <pc:docMk/>
            <pc:sldMk cId="3542227441" sldId="499"/>
            <ac:picMk id="4" creationId="{3A3CCE5C-ABDD-A941-FDA3-F8EAF934C33C}"/>
          </ac:picMkLst>
        </pc:picChg>
        <pc:picChg chg="del">
          <ac:chgData name="Marcel Massa" userId="5d9f202486148b73" providerId="LiveId" clId="{C9F2C5A5-050F-4571-A11B-F61EA7181E31}" dt="2023-08-02T01:49:57.494" v="157" actId="478"/>
          <ac:picMkLst>
            <pc:docMk/>
            <pc:sldMk cId="3542227441" sldId="499"/>
            <ac:picMk id="9" creationId="{FCF0BEA2-0021-145C-9A42-370AE1225055}"/>
          </ac:picMkLst>
        </pc:picChg>
        <pc:picChg chg="del">
          <ac:chgData name="Marcel Massa" userId="5d9f202486148b73" providerId="LiveId" clId="{C9F2C5A5-050F-4571-A11B-F61EA7181E31}" dt="2023-08-02T01:49:57.494" v="157" actId="478"/>
          <ac:picMkLst>
            <pc:docMk/>
            <pc:sldMk cId="3542227441" sldId="499"/>
            <ac:picMk id="11" creationId="{00000000-0000-0000-0000-000000000000}"/>
          </ac:picMkLst>
        </pc:picChg>
        <pc:picChg chg="del">
          <ac:chgData name="Marcel Massa" userId="5d9f202486148b73" providerId="LiveId" clId="{C9F2C5A5-050F-4571-A11B-F61EA7181E31}" dt="2023-08-02T01:49:57.494" v="157" actId="478"/>
          <ac:picMkLst>
            <pc:docMk/>
            <pc:sldMk cId="3542227441" sldId="499"/>
            <ac:picMk id="29" creationId="{85ECB46A-FA16-189E-00AC-EC3B961AE20F}"/>
          </ac:picMkLst>
        </pc:picChg>
        <pc:picChg chg="del">
          <ac:chgData name="Marcel Massa" userId="5d9f202486148b73" providerId="LiveId" clId="{C9F2C5A5-050F-4571-A11B-F61EA7181E31}" dt="2023-08-02T01:49:57.494" v="157" actId="478"/>
          <ac:picMkLst>
            <pc:docMk/>
            <pc:sldMk cId="3542227441" sldId="499"/>
            <ac:picMk id="1034" creationId="{8304CAC4-E050-CED7-59ED-B6B2203D09F0}"/>
          </ac:picMkLst>
        </pc:picChg>
      </pc:sldChg>
      <pc:sldChg chg="modSp add mod">
        <pc:chgData name="Marcel Massa" userId="5d9f202486148b73" providerId="LiveId" clId="{C9F2C5A5-050F-4571-A11B-F61EA7181E31}" dt="2023-08-03T10:01:45.490" v="1214" actId="20577"/>
        <pc:sldMkLst>
          <pc:docMk/>
          <pc:sldMk cId="2433089999" sldId="500"/>
        </pc:sldMkLst>
        <pc:spChg chg="mod">
          <ac:chgData name="Marcel Massa" userId="5d9f202486148b73" providerId="LiveId" clId="{C9F2C5A5-050F-4571-A11B-F61EA7181E31}" dt="2023-08-02T01:58:40.889" v="392" actId="20577"/>
          <ac:spMkLst>
            <pc:docMk/>
            <pc:sldMk cId="2433089999" sldId="500"/>
            <ac:spMk id="8" creationId="{5BE5AC54-BD40-E62F-4A68-09A8D11E5870}"/>
          </ac:spMkLst>
        </pc:spChg>
        <pc:spChg chg="mod">
          <ac:chgData name="Marcel Massa" userId="5d9f202486148b73" providerId="LiveId" clId="{C9F2C5A5-050F-4571-A11B-F61EA7181E31}" dt="2023-08-03T10:01:45.490" v="1214" actId="20577"/>
          <ac:spMkLst>
            <pc:docMk/>
            <pc:sldMk cId="2433089999" sldId="500"/>
            <ac:spMk id="12" creationId="{441D79DB-4CBD-7542-DB85-B3FFCF83AD2B}"/>
          </ac:spMkLst>
        </pc:spChg>
      </pc:sldChg>
      <pc:sldChg chg="modSp add mod">
        <pc:chgData name="Marcel Massa" userId="5d9f202486148b73" providerId="LiveId" clId="{C9F2C5A5-050F-4571-A11B-F61EA7181E31}" dt="2023-08-03T10:02:48.401" v="1216" actId="20577"/>
        <pc:sldMkLst>
          <pc:docMk/>
          <pc:sldMk cId="192370994" sldId="501"/>
        </pc:sldMkLst>
        <pc:spChg chg="mod">
          <ac:chgData name="Marcel Massa" userId="5d9f202486148b73" providerId="LiveId" clId="{C9F2C5A5-050F-4571-A11B-F61EA7181E31}" dt="2023-08-02T02:13:08.543" v="878" actId="20577"/>
          <ac:spMkLst>
            <pc:docMk/>
            <pc:sldMk cId="192370994" sldId="501"/>
            <ac:spMk id="8" creationId="{5BE5AC54-BD40-E62F-4A68-09A8D11E5870}"/>
          </ac:spMkLst>
        </pc:spChg>
        <pc:spChg chg="mod">
          <ac:chgData name="Marcel Massa" userId="5d9f202486148b73" providerId="LiveId" clId="{C9F2C5A5-050F-4571-A11B-F61EA7181E31}" dt="2023-08-03T10:02:48.401" v="1216" actId="20577"/>
          <ac:spMkLst>
            <pc:docMk/>
            <pc:sldMk cId="192370994" sldId="501"/>
            <ac:spMk id="12" creationId="{441D79DB-4CBD-7542-DB85-B3FFCF83AD2B}"/>
          </ac:spMkLst>
        </pc:spChg>
      </pc:sldChg>
      <pc:sldChg chg="modSp add mod">
        <pc:chgData name="Marcel Massa" userId="5d9f202486148b73" providerId="LiveId" clId="{C9F2C5A5-050F-4571-A11B-F61EA7181E31}" dt="2023-08-07T01:35:56.350" v="2498" actId="13926"/>
        <pc:sldMkLst>
          <pc:docMk/>
          <pc:sldMk cId="3713109835" sldId="502"/>
        </pc:sldMkLst>
        <pc:spChg chg="mod">
          <ac:chgData name="Marcel Massa" userId="5d9f202486148b73" providerId="LiveId" clId="{C9F2C5A5-050F-4571-A11B-F61EA7181E31}" dt="2023-08-03T18:45:09.997" v="1265" actId="20577"/>
          <ac:spMkLst>
            <pc:docMk/>
            <pc:sldMk cId="3713109835" sldId="502"/>
            <ac:spMk id="8" creationId="{5BE5AC54-BD40-E62F-4A68-09A8D11E5870}"/>
          </ac:spMkLst>
        </pc:spChg>
        <pc:spChg chg="mod">
          <ac:chgData name="Marcel Massa" userId="5d9f202486148b73" providerId="LiveId" clId="{C9F2C5A5-050F-4571-A11B-F61EA7181E31}" dt="2023-08-07T01:35:56.350" v="2498" actId="13926"/>
          <ac:spMkLst>
            <pc:docMk/>
            <pc:sldMk cId="3713109835" sldId="502"/>
            <ac:spMk id="12" creationId="{441D79DB-4CBD-7542-DB85-B3FFCF83AD2B}"/>
          </ac:spMkLst>
        </pc:spChg>
      </pc:sldChg>
      <pc:sldChg chg="add del">
        <pc:chgData name="Marcel Massa" userId="5d9f202486148b73" providerId="LiveId" clId="{C9F2C5A5-050F-4571-A11B-F61EA7181E31}" dt="2023-08-03T18:53:56.466" v="1323" actId="47"/>
        <pc:sldMkLst>
          <pc:docMk/>
          <pc:sldMk cId="865449758" sldId="503"/>
        </pc:sldMkLst>
      </pc:sldChg>
      <pc:sldChg chg="modSp add mod ord">
        <pc:chgData name="Marcel Massa" userId="5d9f202486148b73" providerId="LiveId" clId="{C9F2C5A5-050F-4571-A11B-F61EA7181E31}" dt="2023-08-03T20:42:27.038" v="1896" actId="115"/>
        <pc:sldMkLst>
          <pc:docMk/>
          <pc:sldMk cId="2927200355" sldId="503"/>
        </pc:sldMkLst>
        <pc:spChg chg="mod">
          <ac:chgData name="Marcel Massa" userId="5d9f202486148b73" providerId="LiveId" clId="{C9F2C5A5-050F-4571-A11B-F61EA7181E31}" dt="2023-08-03T20:41:45.917" v="1886" actId="20577"/>
          <ac:spMkLst>
            <pc:docMk/>
            <pc:sldMk cId="2927200355" sldId="503"/>
            <ac:spMk id="8" creationId="{5BE5AC54-BD40-E62F-4A68-09A8D11E5870}"/>
          </ac:spMkLst>
        </pc:spChg>
        <pc:spChg chg="mod">
          <ac:chgData name="Marcel Massa" userId="5d9f202486148b73" providerId="LiveId" clId="{C9F2C5A5-050F-4571-A11B-F61EA7181E31}" dt="2023-08-03T20:42:27.038" v="1896" actId="115"/>
          <ac:spMkLst>
            <pc:docMk/>
            <pc:sldMk cId="2927200355" sldId="503"/>
            <ac:spMk id="12" creationId="{441D79DB-4CBD-7542-DB85-B3FFCF83AD2B}"/>
          </ac:spMkLst>
        </pc:spChg>
      </pc:sldChg>
      <pc:sldChg chg="modSp add mod">
        <pc:chgData name="Marcel Massa" userId="5d9f202486148b73" providerId="LiveId" clId="{C9F2C5A5-050F-4571-A11B-F61EA7181E31}" dt="2023-08-07T01:36:59.161" v="2514" actId="2710"/>
        <pc:sldMkLst>
          <pc:docMk/>
          <pc:sldMk cId="3764937768" sldId="504"/>
        </pc:sldMkLst>
        <pc:spChg chg="mod">
          <ac:chgData name="Marcel Massa" userId="5d9f202486148b73" providerId="LiveId" clId="{C9F2C5A5-050F-4571-A11B-F61EA7181E31}" dt="2023-08-07T01:36:59.161" v="2514" actId="2710"/>
          <ac:spMkLst>
            <pc:docMk/>
            <pc:sldMk cId="3764937768" sldId="504"/>
            <ac:spMk id="12" creationId="{441D79DB-4CBD-7542-DB85-B3FFCF83AD2B}"/>
          </ac:spMkLst>
        </pc:spChg>
      </pc:sldChg>
      <pc:sldChg chg="addSp modSp add mod">
        <pc:chgData name="Marcel Massa" userId="5d9f202486148b73" providerId="LiveId" clId="{C9F2C5A5-050F-4571-A11B-F61EA7181E31}" dt="2023-08-03T20:33:49.454" v="1693" actId="13926"/>
        <pc:sldMkLst>
          <pc:docMk/>
          <pc:sldMk cId="1579900359" sldId="505"/>
        </pc:sldMkLst>
        <pc:spChg chg="add mod">
          <ac:chgData name="Marcel Massa" userId="5d9f202486148b73" providerId="LiveId" clId="{C9F2C5A5-050F-4571-A11B-F61EA7181E31}" dt="2023-08-03T20:33:49.454" v="1693" actId="13926"/>
          <ac:spMkLst>
            <pc:docMk/>
            <pc:sldMk cId="1579900359" sldId="505"/>
            <ac:spMk id="2" creationId="{6722D2D0-2D2C-2219-6BA6-E0991D341C4A}"/>
          </ac:spMkLst>
        </pc:spChg>
        <pc:spChg chg="mod">
          <ac:chgData name="Marcel Massa" userId="5d9f202486148b73" providerId="LiveId" clId="{C9F2C5A5-050F-4571-A11B-F61EA7181E31}" dt="2023-08-03T20:27:08.453" v="1428" actId="1076"/>
          <ac:spMkLst>
            <pc:docMk/>
            <pc:sldMk cId="1579900359" sldId="505"/>
            <ac:spMk id="12" creationId="{441D79DB-4CBD-7542-DB85-B3FFCF83AD2B}"/>
          </ac:spMkLst>
        </pc:spChg>
      </pc:sldChg>
      <pc:sldChg chg="addSp delSp modSp add mod">
        <pc:chgData name="Marcel Massa" userId="5d9f202486148b73" providerId="LiveId" clId="{C9F2C5A5-050F-4571-A11B-F61EA7181E31}" dt="2023-08-03T20:48:37.065" v="2266" actId="20577"/>
        <pc:sldMkLst>
          <pc:docMk/>
          <pc:sldMk cId="966144368" sldId="506"/>
        </pc:sldMkLst>
        <pc:spChg chg="del">
          <ac:chgData name="Marcel Massa" userId="5d9f202486148b73" providerId="LiveId" clId="{C9F2C5A5-050F-4571-A11B-F61EA7181E31}" dt="2023-08-03T20:43:11.037" v="1897" actId="478"/>
          <ac:spMkLst>
            <pc:docMk/>
            <pc:sldMk cId="966144368" sldId="506"/>
            <ac:spMk id="12" creationId="{441D79DB-4CBD-7542-DB85-B3FFCF83AD2B}"/>
          </ac:spMkLst>
        </pc:spChg>
        <pc:graphicFrameChg chg="add mod modGraphic">
          <ac:chgData name="Marcel Massa" userId="5d9f202486148b73" providerId="LiveId" clId="{C9F2C5A5-050F-4571-A11B-F61EA7181E31}" dt="2023-08-03T20:48:37.065" v="2266" actId="20577"/>
          <ac:graphicFrameMkLst>
            <pc:docMk/>
            <pc:sldMk cId="966144368" sldId="506"/>
            <ac:graphicFrameMk id="2" creationId="{35156A08-6C3D-51C3-07C3-35F2907F73C6}"/>
          </ac:graphicFrameMkLst>
        </pc:graphicFrameChg>
      </pc:sldChg>
      <pc:sldChg chg="addSp delSp modSp add mod ord modShow">
        <pc:chgData name="Marcel Massa" userId="5d9f202486148b73" providerId="LiveId" clId="{C9F2C5A5-050F-4571-A11B-F61EA7181E31}" dt="2023-08-06T15:37:40.629" v="2497" actId="14100"/>
        <pc:sldMkLst>
          <pc:docMk/>
          <pc:sldMk cId="3911284085" sldId="507"/>
        </pc:sldMkLst>
        <pc:spChg chg="add mod">
          <ac:chgData name="Marcel Massa" userId="5d9f202486148b73" providerId="LiveId" clId="{C9F2C5A5-050F-4571-A11B-F61EA7181E31}" dt="2023-08-06T15:37:40.629" v="2497" actId="14100"/>
          <ac:spMkLst>
            <pc:docMk/>
            <pc:sldMk cId="3911284085" sldId="507"/>
            <ac:spMk id="2" creationId="{265715DA-118B-D657-BC1C-C1AE59E18C2A}"/>
          </ac:spMkLst>
        </pc:spChg>
        <pc:spChg chg="mod">
          <ac:chgData name="Marcel Massa" userId="5d9f202486148b73" providerId="LiveId" clId="{C9F2C5A5-050F-4571-A11B-F61EA7181E31}" dt="2023-08-03T20:49:20.509" v="2280" actId="20577"/>
          <ac:spMkLst>
            <pc:docMk/>
            <pc:sldMk cId="3911284085" sldId="507"/>
            <ac:spMk id="8" creationId="{5BE5AC54-BD40-E62F-4A68-09A8D11E5870}"/>
          </ac:spMkLst>
        </pc:spChg>
        <pc:spChg chg="del">
          <ac:chgData name="Marcel Massa" userId="5d9f202486148b73" providerId="LiveId" clId="{C9F2C5A5-050F-4571-A11B-F61EA7181E31}" dt="2023-08-03T20:56:20.247" v="2281" actId="478"/>
          <ac:spMkLst>
            <pc:docMk/>
            <pc:sldMk cId="3911284085" sldId="507"/>
            <ac:spMk id="12" creationId="{441D79DB-4CBD-7542-DB85-B3FFCF83AD2B}"/>
          </ac:spMkLst>
        </pc:spChg>
      </pc:sldChg>
      <pc:sldChg chg="modSp add mod ord">
        <pc:chgData name="Marcel Massa" userId="5d9f202486148b73" providerId="LiveId" clId="{C9F2C5A5-050F-4571-A11B-F61EA7181E31}" dt="2023-08-03T21:02:35.957" v="2329" actId="115"/>
        <pc:sldMkLst>
          <pc:docMk/>
          <pc:sldMk cId="2481458398" sldId="508"/>
        </pc:sldMkLst>
        <pc:spChg chg="mod">
          <ac:chgData name="Marcel Massa" userId="5d9f202486148b73" providerId="LiveId" clId="{C9F2C5A5-050F-4571-A11B-F61EA7181E31}" dt="2023-08-03T20:57:42.124" v="2297" actId="20577"/>
          <ac:spMkLst>
            <pc:docMk/>
            <pc:sldMk cId="2481458398" sldId="508"/>
            <ac:spMk id="8" creationId="{5BE5AC54-BD40-E62F-4A68-09A8D11E5870}"/>
          </ac:spMkLst>
        </pc:spChg>
        <pc:spChg chg="mod">
          <ac:chgData name="Marcel Massa" userId="5d9f202486148b73" providerId="LiveId" clId="{C9F2C5A5-050F-4571-A11B-F61EA7181E31}" dt="2023-08-03T21:02:35.957" v="2329" actId="115"/>
          <ac:spMkLst>
            <pc:docMk/>
            <pc:sldMk cId="2481458398" sldId="508"/>
            <ac:spMk id="12" creationId="{441D79DB-4CBD-7542-DB85-B3FFCF83AD2B}"/>
          </ac:spMkLst>
        </pc:spChg>
      </pc:sldChg>
      <pc:sldChg chg="delSp modSp add mod ord">
        <pc:chgData name="Marcel Massa" userId="5d9f202486148b73" providerId="LiveId" clId="{C9F2C5A5-050F-4571-A11B-F61EA7181E31}" dt="2023-08-03T21:12:13.393" v="2366" actId="6549"/>
        <pc:sldMkLst>
          <pc:docMk/>
          <pc:sldMk cId="3298075242" sldId="509"/>
        </pc:sldMkLst>
        <pc:spChg chg="del">
          <ac:chgData name="Marcel Massa" userId="5d9f202486148b73" providerId="LiveId" clId="{C9F2C5A5-050F-4571-A11B-F61EA7181E31}" dt="2023-08-03T21:09:12.681" v="2349" actId="478"/>
          <ac:spMkLst>
            <pc:docMk/>
            <pc:sldMk cId="3298075242" sldId="509"/>
            <ac:spMk id="2" creationId="{6722D2D0-2D2C-2219-6BA6-E0991D341C4A}"/>
          </ac:spMkLst>
        </pc:spChg>
        <pc:spChg chg="mod">
          <ac:chgData name="Marcel Massa" userId="5d9f202486148b73" providerId="LiveId" clId="{C9F2C5A5-050F-4571-A11B-F61EA7181E31}" dt="2023-08-03T21:08:28.067" v="2337" actId="20577"/>
          <ac:spMkLst>
            <pc:docMk/>
            <pc:sldMk cId="3298075242" sldId="509"/>
            <ac:spMk id="8" creationId="{5BE5AC54-BD40-E62F-4A68-09A8D11E5870}"/>
          </ac:spMkLst>
        </pc:spChg>
        <pc:spChg chg="mod">
          <ac:chgData name="Marcel Massa" userId="5d9f202486148b73" providerId="LiveId" clId="{C9F2C5A5-050F-4571-A11B-F61EA7181E31}" dt="2023-08-03T21:12:13.393" v="2366" actId="6549"/>
          <ac:spMkLst>
            <pc:docMk/>
            <pc:sldMk cId="3298075242" sldId="509"/>
            <ac:spMk id="12" creationId="{441D79DB-4CBD-7542-DB85-B3FFCF83AD2B}"/>
          </ac:spMkLst>
        </pc:spChg>
      </pc:sldChg>
      <pc:sldChg chg="addSp delSp modSp add mod">
        <pc:chgData name="Marcel Massa" userId="5d9f202486148b73" providerId="LiveId" clId="{C9F2C5A5-050F-4571-A11B-F61EA7181E31}" dt="2023-08-03T21:13:54.679" v="2400" actId="1076"/>
        <pc:sldMkLst>
          <pc:docMk/>
          <pc:sldMk cId="4249909484" sldId="510"/>
        </pc:sldMkLst>
        <pc:spChg chg="mod">
          <ac:chgData name="Marcel Massa" userId="5d9f202486148b73" providerId="LiveId" clId="{C9F2C5A5-050F-4571-A11B-F61EA7181E31}" dt="2023-08-03T21:12:50.205" v="2392" actId="20577"/>
          <ac:spMkLst>
            <pc:docMk/>
            <pc:sldMk cId="4249909484" sldId="510"/>
            <ac:spMk id="8" creationId="{5BE5AC54-BD40-E62F-4A68-09A8D11E5870}"/>
          </ac:spMkLst>
        </pc:spChg>
        <pc:spChg chg="del">
          <ac:chgData name="Marcel Massa" userId="5d9f202486148b73" providerId="LiveId" clId="{C9F2C5A5-050F-4571-A11B-F61EA7181E31}" dt="2023-08-03T21:12:53.144" v="2393" actId="478"/>
          <ac:spMkLst>
            <pc:docMk/>
            <pc:sldMk cId="4249909484" sldId="510"/>
            <ac:spMk id="12" creationId="{441D79DB-4CBD-7542-DB85-B3FFCF83AD2B}"/>
          </ac:spMkLst>
        </pc:spChg>
        <pc:picChg chg="add mod modCrop">
          <ac:chgData name="Marcel Massa" userId="5d9f202486148b73" providerId="LiveId" clId="{C9F2C5A5-050F-4571-A11B-F61EA7181E31}" dt="2023-08-03T21:13:54.679" v="2400" actId="1076"/>
          <ac:picMkLst>
            <pc:docMk/>
            <pc:sldMk cId="4249909484" sldId="510"/>
            <ac:picMk id="2050" creationId="{6917A312-1823-59D2-5494-966D238AEFAB}"/>
          </ac:picMkLst>
        </pc:picChg>
      </pc:sldChg>
      <pc:sldChg chg="delSp modSp add del mod">
        <pc:chgData name="Marcel Massa" userId="5d9f202486148b73" providerId="LiveId" clId="{C9F2C5A5-050F-4571-A11B-F61EA7181E31}" dt="2023-08-03T21:19:50.439" v="2415" actId="47"/>
        <pc:sldMkLst>
          <pc:docMk/>
          <pc:sldMk cId="3451539207" sldId="511"/>
        </pc:sldMkLst>
        <pc:spChg chg="mod">
          <ac:chgData name="Marcel Massa" userId="5d9f202486148b73" providerId="LiveId" clId="{C9F2C5A5-050F-4571-A11B-F61EA7181E31}" dt="2023-08-03T21:15:08.564" v="2414" actId="20577"/>
          <ac:spMkLst>
            <pc:docMk/>
            <pc:sldMk cId="3451539207" sldId="511"/>
            <ac:spMk id="8" creationId="{5BE5AC54-BD40-E62F-4A68-09A8D11E5870}"/>
          </ac:spMkLst>
        </pc:spChg>
        <pc:picChg chg="del">
          <ac:chgData name="Marcel Massa" userId="5d9f202486148b73" providerId="LiveId" clId="{C9F2C5A5-050F-4571-A11B-F61EA7181E31}" dt="2023-08-03T21:15:02.852" v="2402" actId="478"/>
          <ac:picMkLst>
            <pc:docMk/>
            <pc:sldMk cId="3451539207" sldId="511"/>
            <ac:picMk id="2050" creationId="{6917A312-1823-59D2-5494-966D238AEFAB}"/>
          </ac:picMkLst>
        </pc:picChg>
      </pc:sldChg>
      <pc:sldChg chg="addSp delSp modSp add mod">
        <pc:chgData name="Marcel Massa" userId="5d9f202486148b73" providerId="LiveId" clId="{C9F2C5A5-050F-4571-A11B-F61EA7181E31}" dt="2023-08-03T21:22:56.856" v="2445" actId="20577"/>
        <pc:sldMkLst>
          <pc:docMk/>
          <pc:sldMk cId="3944079595" sldId="511"/>
        </pc:sldMkLst>
        <pc:spChg chg="add mod">
          <ac:chgData name="Marcel Massa" userId="5d9f202486148b73" providerId="LiveId" clId="{C9F2C5A5-050F-4571-A11B-F61EA7181E31}" dt="2023-08-03T21:21:02.307" v="2430" actId="20577"/>
          <ac:spMkLst>
            <pc:docMk/>
            <pc:sldMk cId="3944079595" sldId="511"/>
            <ac:spMk id="2" creationId="{D4FF59B2-C570-F805-D45E-C459DD6730D8}"/>
          </ac:spMkLst>
        </pc:spChg>
        <pc:spChg chg="add mod">
          <ac:chgData name="Marcel Massa" userId="5d9f202486148b73" providerId="LiveId" clId="{C9F2C5A5-050F-4571-A11B-F61EA7181E31}" dt="2023-08-03T21:22:56.856" v="2445" actId="20577"/>
          <ac:spMkLst>
            <pc:docMk/>
            <pc:sldMk cId="3944079595" sldId="511"/>
            <ac:spMk id="3" creationId="{5FA97540-27C3-59F1-19C8-E3FA0858BC35}"/>
          </ac:spMkLst>
        </pc:spChg>
        <pc:spChg chg="del">
          <ac:chgData name="Marcel Massa" userId="5d9f202486148b73" providerId="LiveId" clId="{C9F2C5A5-050F-4571-A11B-F61EA7181E31}" dt="2023-08-03T21:20:55.938" v="2418" actId="478"/>
          <ac:spMkLst>
            <pc:docMk/>
            <pc:sldMk cId="3944079595" sldId="511"/>
            <ac:spMk id="8" creationId="{5BE5AC54-BD40-E62F-4A68-09A8D11E5870}"/>
          </ac:spMkLst>
        </pc:spChg>
        <pc:picChg chg="del">
          <ac:chgData name="Marcel Massa" userId="5d9f202486148b73" providerId="LiveId" clId="{C9F2C5A5-050F-4571-A11B-F61EA7181E31}" dt="2023-08-03T21:20:38.694" v="2417" actId="478"/>
          <ac:picMkLst>
            <pc:docMk/>
            <pc:sldMk cId="3944079595" sldId="511"/>
            <ac:picMk id="2050" creationId="{6917A312-1823-59D2-5494-966D238AEF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141B6-8E8E-4E1A-B16D-8B3054E1AB0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75C5F-C1A2-4DE4-85B0-A4DA2723F7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2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1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85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56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617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37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67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6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8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6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96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8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4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72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75C5F-C1A2-4DE4-85B0-A4DA2723F7A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70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54B95ED-7F7E-40C8-9123-15E22DF25971}" type="datetimeFigureOut">
              <a:rPr lang="pt-BR" smtClean="0"/>
              <a:t>06/08/2023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40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cr.bstqb.org.br/docs/syllabus_ctfl_3.1.1br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www.linkedin.com/in/marcelmassa/" TargetMode="External"/><Relationship Id="rId4" Type="http://schemas.openxmlformats.org/officeDocument/2006/relationships/hyperlink" Target="mailto:profmarcel.massa@fiap.com.br" TargetMode="Externa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" y="4758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0" y="1176227"/>
            <a:ext cx="3204916" cy="86212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9986E8-2471-F4F5-A6F6-4B82689F449B}"/>
              </a:ext>
            </a:extLst>
          </p:cNvPr>
          <p:cNvSpPr txBox="1"/>
          <p:nvPr/>
        </p:nvSpPr>
        <p:spPr>
          <a:xfrm>
            <a:off x="4114179" y="4368377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34B77"/>
                </a:solidFill>
              </a:rPr>
              <a:t>2023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8295CE-4200-D8A1-5BC1-09C665262252}"/>
              </a:ext>
            </a:extLst>
          </p:cNvPr>
          <p:cNvSpPr txBox="1"/>
          <p:nvPr/>
        </p:nvSpPr>
        <p:spPr>
          <a:xfrm>
            <a:off x="1769179" y="2571750"/>
            <a:ext cx="560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Compliance &amp; </a:t>
            </a:r>
            <a:r>
              <a:rPr lang="pt-BR" sz="3200" dirty="0" err="1">
                <a:solidFill>
                  <a:schemeClr val="bg1"/>
                </a:solidFill>
              </a:rPr>
              <a:t>Quality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dirty="0" err="1">
                <a:solidFill>
                  <a:schemeClr val="bg1"/>
                </a:solidFill>
              </a:rPr>
              <a:t>Assurance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4516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Definições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1D79DB-4CBD-7542-DB85-B3FFCF83AD2B}"/>
              </a:ext>
            </a:extLst>
          </p:cNvPr>
          <p:cNvSpPr/>
          <p:nvPr/>
        </p:nvSpPr>
        <p:spPr>
          <a:xfrm>
            <a:off x="304800" y="1276350"/>
            <a:ext cx="815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00659"/>
              </a:buClr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SQA engloba, então, várias atividades como análise de requisitos, revisão de design, inspeção de código, testes e melhoria de processos. Seu objetivo é proporcionar confiança às partes interessadas de que o software em desenvolvimento ou manutenção adere aos padrões de qualidade especificados, é confiável e atende às necessidades dos usuários finais.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22D2D0-2D2C-2219-6BA6-E0991D341C4A}"/>
              </a:ext>
            </a:extLst>
          </p:cNvPr>
          <p:cNvSpPr/>
          <p:nvPr/>
        </p:nvSpPr>
        <p:spPr>
          <a:xfrm>
            <a:off x="304800" y="3028950"/>
            <a:ext cx="8153400" cy="1754326"/>
          </a:xfrm>
          <a:prstGeom prst="rect">
            <a:avLst/>
          </a:prstGeom>
          <a:ln>
            <a:solidFill>
              <a:srgbClr val="F00659"/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00659"/>
              </a:buClr>
            </a:pP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F00659"/>
                </a:highlight>
              </a:rPr>
              <a:t>SQA não é só teste de software!</a:t>
            </a:r>
          </a:p>
          <a:p>
            <a:pPr>
              <a:buClr>
                <a:srgbClr val="F00659"/>
              </a:buClr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Inclui também, por exemplo, gerenciar quão bem os requisitos são descritos e entendidos por todas as partes. Uma vez definidos e implementados os processos necessários para o desenvolvimento de um projeto, o SQA tem a responsabilidade de identificar pontos fracos e corrigi-los, em um trabalho de melhoria contínua desses processos.</a:t>
            </a:r>
          </a:p>
        </p:txBody>
      </p:sp>
    </p:spTree>
    <p:extLst>
      <p:ext uri="{BB962C8B-B14F-4D97-AF65-F5344CB8AC3E}">
        <p14:creationId xmlns:p14="http://schemas.microsoft.com/office/powerpoint/2010/main" val="15799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4516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Control</a:t>
            </a: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(SQC)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1D79DB-4CBD-7542-DB85-B3FFCF83AD2B}"/>
              </a:ext>
            </a:extLst>
          </p:cNvPr>
          <p:cNvSpPr/>
          <p:nvPr/>
        </p:nvSpPr>
        <p:spPr>
          <a:xfrm>
            <a:off x="304800" y="1276350"/>
            <a:ext cx="8153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00659"/>
              </a:buClr>
            </a:pP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F00659"/>
                </a:highlight>
              </a:rPr>
              <a:t>Controle de Qualidade de Software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Control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SQC ou apenas QC) é um conjunto de atividades limitadas às fases de </a:t>
            </a:r>
            <a:r>
              <a:rPr 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revisão e teste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do Ciclo de Vida de Desenvolvimento de Software (SDLC) para garantir que os produtos atendam às especificações e requisitos.</a:t>
            </a:r>
          </a:p>
          <a:p>
            <a:pPr>
              <a:buClr>
                <a:srgbClr val="F00659"/>
              </a:buClr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buClr>
                <a:srgbClr val="F00659"/>
              </a:buClr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processo de SQC é regido pelo SQA. Enquanto o SQA é orientado para a </a:t>
            </a:r>
            <a:r>
              <a:rPr 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prevenção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o SQC é orientado para a </a:t>
            </a:r>
            <a:r>
              <a:rPr 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detecção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72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52125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(QA) vs. </a:t>
            </a:r>
            <a:r>
              <a:rPr lang="pt-BR" alt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Control</a:t>
            </a: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(QC)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5156A08-6C3D-51C3-07C3-35F2907F7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345448"/>
              </p:ext>
            </p:extLst>
          </p:nvPr>
        </p:nvGraphicFramePr>
        <p:xfrm>
          <a:off x="533400" y="1352550"/>
          <a:ext cx="7848600" cy="345816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41301018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63058440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61573144"/>
                    </a:ext>
                  </a:extLst>
                </a:gridCol>
              </a:tblGrid>
              <a:tr h="429252">
                <a:tc>
                  <a:txBody>
                    <a:bodyPr/>
                    <a:lstStyle/>
                    <a:p>
                      <a:r>
                        <a:rPr lang="pt-BR" sz="1200" b="1" dirty="0">
                          <a:effectLst/>
                        </a:rPr>
                        <a:t>Critérios</a:t>
                      </a:r>
                      <a:endParaRPr lang="pt-BR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>
                          <a:effectLst/>
                        </a:rPr>
                        <a:t>Software </a:t>
                      </a:r>
                      <a:r>
                        <a:rPr lang="pt-BR" sz="1200" b="1" dirty="0" err="1">
                          <a:effectLst/>
                        </a:rPr>
                        <a:t>Quality</a:t>
                      </a:r>
                      <a:r>
                        <a:rPr lang="pt-BR" sz="1200" b="1" dirty="0">
                          <a:effectLst/>
                        </a:rPr>
                        <a:t> </a:t>
                      </a:r>
                      <a:r>
                        <a:rPr lang="pt-BR" sz="1200" b="1" dirty="0" err="1">
                          <a:effectLst/>
                        </a:rPr>
                        <a:t>Assurance</a:t>
                      </a:r>
                      <a:r>
                        <a:rPr lang="pt-BR" sz="1200" b="1" dirty="0">
                          <a:effectLst/>
                        </a:rPr>
                        <a:t> (SQA)</a:t>
                      </a:r>
                      <a:endParaRPr lang="pt-BR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>
                          <a:effectLst/>
                        </a:rPr>
                        <a:t>Software </a:t>
                      </a:r>
                      <a:r>
                        <a:rPr lang="pt-BR" sz="1200" b="1" dirty="0" err="1">
                          <a:effectLst/>
                        </a:rPr>
                        <a:t>Quality</a:t>
                      </a:r>
                      <a:r>
                        <a:rPr lang="pt-BR" sz="1200" b="1" dirty="0">
                          <a:effectLst/>
                        </a:rPr>
                        <a:t> </a:t>
                      </a:r>
                      <a:r>
                        <a:rPr lang="pt-BR" sz="1200" b="1" dirty="0" err="1">
                          <a:effectLst/>
                        </a:rPr>
                        <a:t>Control</a:t>
                      </a:r>
                      <a:r>
                        <a:rPr lang="pt-BR" sz="1200" b="1" dirty="0">
                          <a:effectLst/>
                        </a:rPr>
                        <a:t> (SQC)</a:t>
                      </a:r>
                      <a:endParaRPr lang="pt-BR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080800"/>
                  </a:ext>
                </a:extLst>
              </a:tr>
              <a:tr h="1330680">
                <a:tc>
                  <a:txBody>
                    <a:bodyPr/>
                    <a:lstStyle/>
                    <a:p>
                      <a:r>
                        <a:rPr lang="pt-BR" sz="1200" i="1" dirty="0">
                          <a:effectLst/>
                        </a:rPr>
                        <a:t>Definição</a:t>
                      </a:r>
                      <a:endParaRPr lang="pt-BR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SQA é um conjunto de atividades para garantir a qualidade nos processos de engenharia de software (que, em última análise, resultam em qualidade nos produtos de software). As atividades estabelecem e avaliam os processos envolvidos no desenvolvimento.</a:t>
                      </a:r>
                      <a:endParaRPr lang="en-US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SQC é um conjunto de atividades para garantir a qualidade em produtos de software. As atividades se concentram na identificação de defeitos nos produtos reais produzidos.</a:t>
                      </a:r>
                      <a:endParaRPr lang="en-US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77393"/>
                  </a:ext>
                </a:extLst>
              </a:tr>
              <a:tr h="171701">
                <a:tc>
                  <a:txBody>
                    <a:bodyPr/>
                    <a:lstStyle/>
                    <a:p>
                      <a:r>
                        <a:rPr lang="pt-BR" sz="1200" i="1" dirty="0">
                          <a:effectLst/>
                        </a:rPr>
                        <a:t>Foco</a:t>
                      </a:r>
                      <a:endParaRPr lang="pt-BR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Processos</a:t>
                      </a: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Produto</a:t>
                      </a: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116876"/>
                  </a:ext>
                </a:extLst>
              </a:tr>
              <a:tr h="171701">
                <a:tc>
                  <a:txBody>
                    <a:bodyPr/>
                    <a:lstStyle/>
                    <a:p>
                      <a:r>
                        <a:rPr lang="pt-BR" sz="1200" i="1" dirty="0">
                          <a:effectLst/>
                        </a:rPr>
                        <a:t>Orientação</a:t>
                      </a:r>
                      <a:endParaRPr lang="pt-BR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Prevenção</a:t>
                      </a: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Detecção</a:t>
                      </a: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07200"/>
                  </a:ext>
                </a:extLst>
              </a:tr>
              <a:tr h="171701">
                <a:tc>
                  <a:txBody>
                    <a:bodyPr/>
                    <a:lstStyle/>
                    <a:p>
                      <a:r>
                        <a:rPr lang="pt-BR" sz="1200" i="1" dirty="0">
                          <a:effectLst/>
                        </a:rPr>
                        <a:t>Abrangência</a:t>
                      </a:r>
                      <a:endParaRPr lang="pt-BR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Organizacional</a:t>
                      </a: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Específico ao produto ou projeto</a:t>
                      </a: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132716"/>
                  </a:ext>
                </a:extLst>
              </a:tr>
              <a:tr h="429252">
                <a:tc>
                  <a:txBody>
                    <a:bodyPr/>
                    <a:lstStyle/>
                    <a:p>
                      <a:r>
                        <a:rPr lang="pt-BR" sz="1200" i="1" dirty="0">
                          <a:effectLst/>
                        </a:rPr>
                        <a:t>Escopo</a:t>
                      </a:r>
                      <a:endParaRPr lang="pt-BR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Relacionado</a:t>
                      </a:r>
                      <a:r>
                        <a:rPr lang="en-US" sz="1200" dirty="0">
                          <a:effectLst/>
                        </a:rPr>
                        <a:t> a </a:t>
                      </a:r>
                      <a:r>
                        <a:rPr lang="en-US" sz="1200" dirty="0" err="1">
                          <a:effectLst/>
                        </a:rPr>
                        <a:t>qualquer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produto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resultante</a:t>
                      </a:r>
                      <a:r>
                        <a:rPr lang="en-US" sz="1200" dirty="0">
                          <a:effectLst/>
                        </a:rPr>
                        <a:t> de um </a:t>
                      </a:r>
                      <a:r>
                        <a:rPr lang="en-US" sz="1200" dirty="0" err="1">
                          <a:effectLst/>
                        </a:rPr>
                        <a:t>determinado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processo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</a:rPr>
                        <a:t>Relacionado a um produto específico</a:t>
                      </a: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747316"/>
                  </a:ext>
                </a:extLst>
              </a:tr>
              <a:tr h="558027">
                <a:tc>
                  <a:txBody>
                    <a:bodyPr/>
                    <a:lstStyle/>
                    <a:p>
                      <a:r>
                        <a:rPr lang="pt-BR" sz="1200" i="1" dirty="0">
                          <a:effectLst/>
                        </a:rPr>
                        <a:t>Atividades</a:t>
                      </a:r>
                      <a:endParaRPr lang="pt-BR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</a:rPr>
                        <a:t>Definição</a:t>
                      </a:r>
                      <a:r>
                        <a:rPr lang="en-US" sz="1200" dirty="0">
                          <a:effectLst/>
                        </a:rPr>
                        <a:t> e </a:t>
                      </a:r>
                      <a:r>
                        <a:rPr lang="en-US" sz="1200" dirty="0" err="1">
                          <a:effectLst/>
                        </a:rPr>
                        <a:t>implementação</a:t>
                      </a:r>
                      <a:r>
                        <a:rPr lang="en-US" sz="1200" dirty="0">
                          <a:effectLst/>
                        </a:rPr>
                        <a:t> de </a:t>
                      </a:r>
                      <a:r>
                        <a:rPr lang="en-US" sz="1200" dirty="0" err="1">
                          <a:effectLst/>
                        </a:rPr>
                        <a:t>processos</a:t>
                      </a:r>
                      <a:endParaRPr lang="en-US" sz="1200" dirty="0">
                        <a:effectLst/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</a:rPr>
                        <a:t>Auditorias</a:t>
                      </a:r>
                      <a:endParaRPr lang="en-US" sz="1200" dirty="0">
                        <a:effectLst/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</a:rPr>
                        <a:t>Treinamentos</a:t>
                      </a:r>
                      <a:endParaRPr lang="en-US" sz="1200" dirty="0">
                        <a:effectLst/>
                      </a:endParaRP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effectLst/>
                        </a:rPr>
                        <a:t>Revisões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effectLst/>
                        </a:rPr>
                        <a:t>Testes</a:t>
                      </a:r>
                    </a:p>
                  </a:txBody>
                  <a:tcPr marL="42925" marR="42925" marT="21463" marB="214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35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14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4516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Histórico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65715DA-118B-D657-BC1C-C1AE59E18C2A}"/>
              </a:ext>
            </a:extLst>
          </p:cNvPr>
          <p:cNvSpPr/>
          <p:nvPr/>
        </p:nvSpPr>
        <p:spPr>
          <a:xfrm>
            <a:off x="246306" y="1047750"/>
            <a:ext cx="836429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F00659"/>
                </a:solidFill>
                <a:effectLst/>
                <a:latin typeface="Söhne"/>
              </a:rPr>
              <a:t>Anos 1950-1960: 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Os primeiros programas de software foram desenvolvidos, mas o controle de qualidade era limitado devido ao pequeno porte dos projetos de software.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F00659"/>
                </a:solidFill>
                <a:effectLst/>
                <a:latin typeface="Söhne"/>
              </a:rPr>
              <a:t>Anos 1970: 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Conforme o desenvolvimento de software se expandiu, os desenvolvedores reconheceram a necessidade de controle de qualidade. Processos e metodologias de teste formalizados começaram a surgir.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F00659"/>
                </a:solidFill>
                <a:effectLst/>
                <a:latin typeface="Söhne"/>
              </a:rPr>
              <a:t>Anos 1980: 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O conceito de "Garantia de Qualidade" (</a:t>
            </a:r>
            <a:r>
              <a:rPr lang="pt-BR" sz="1400" b="0" i="1" dirty="0" err="1">
                <a:solidFill>
                  <a:srgbClr val="D1D5DB"/>
                </a:solidFill>
                <a:effectLst/>
                <a:latin typeface="Söhne"/>
              </a:rPr>
              <a:t>Quality</a:t>
            </a:r>
            <a:r>
              <a:rPr lang="pt-BR" sz="1400" b="0" i="1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t-BR" sz="1400" b="0" i="1" dirty="0" err="1">
                <a:solidFill>
                  <a:srgbClr val="D1D5DB"/>
                </a:solidFill>
                <a:effectLst/>
                <a:latin typeface="Söhne"/>
              </a:rPr>
              <a:t>Assurance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 - QA) ganhou destaque em várias indústrias, incluindo o desenvolvimento de software. O foco mudou para a prevenção proativa de defeitos, em vez de apenas encontrá-los e corrigi-los.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F00659"/>
                </a:solidFill>
                <a:effectLst/>
                <a:latin typeface="Söhne"/>
              </a:rPr>
              <a:t>Anos 1990: 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O Instituto de Engenharia de Software (SEI) desenvolveu o Modelo de Maturidade de Capacidade (CMM), que definiu cinco níveis de maturidade de processo, com o Nível 5 representando processos otimizados. Esse modelo influenciou a adoção de práticas de SQA mais estruturadas e maduras.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F00659"/>
                </a:solidFill>
                <a:effectLst/>
                <a:latin typeface="Söhne"/>
              </a:rPr>
              <a:t>Início dos anos 2000: 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Metodologias ágeis como Scrum e Extreme </a:t>
            </a:r>
            <a:r>
              <a:rPr lang="pt-BR" sz="1400" b="0" i="0" dirty="0" err="1">
                <a:solidFill>
                  <a:srgbClr val="D1D5DB"/>
                </a:solidFill>
                <a:effectLst/>
                <a:latin typeface="Söhne"/>
              </a:rPr>
              <a:t>Programming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 (XP) ganharam popularidade. Elas enfatizaram a integração contínua e o desenvolvimento iterativo, contribuindo para a melhoria da qualidade do software.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F00659"/>
                </a:solidFill>
                <a:effectLst/>
                <a:latin typeface="Söhne"/>
              </a:rPr>
              <a:t>Final dos anos 2000: 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O surgimento do </a:t>
            </a:r>
            <a:r>
              <a:rPr lang="pt-BR" sz="1400" b="0" i="0" dirty="0" err="1">
                <a:solidFill>
                  <a:srgbClr val="D1D5DB"/>
                </a:solidFill>
                <a:effectLst/>
                <a:latin typeface="Söhne"/>
              </a:rPr>
              <a:t>DevOps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 integrou ainda mais as equipes de desenvolvimento e operações, levando à entrega contínua e testes automatizados, melhorando assim a eficiência do SQA.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F00659"/>
                </a:solidFill>
                <a:effectLst/>
                <a:latin typeface="Söhne"/>
              </a:rPr>
              <a:t>Atualidade: </a:t>
            </a:r>
            <a:r>
              <a:rPr lang="pt-BR" sz="1400" b="0" i="0" dirty="0">
                <a:solidFill>
                  <a:srgbClr val="D1D5DB"/>
                </a:solidFill>
                <a:effectLst/>
                <a:latin typeface="Söhne"/>
              </a:rPr>
              <a:t>O SQA continua a evoluir com o advento da Inteligência Artificial (IA) e Aprendizado de Máquina (ML) nos testes, permitindo uma detecção de defeitos mais rápida e precisa.</a:t>
            </a:r>
          </a:p>
        </p:txBody>
      </p:sp>
    </p:spTree>
    <p:extLst>
      <p:ext uri="{BB962C8B-B14F-4D97-AF65-F5344CB8AC3E}">
        <p14:creationId xmlns:p14="http://schemas.microsoft.com/office/powerpoint/2010/main" val="39112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4516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Importância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1D79DB-4CBD-7542-DB85-B3FFCF83AD2B}"/>
              </a:ext>
            </a:extLst>
          </p:cNvPr>
          <p:cNvSpPr/>
          <p:nvPr/>
        </p:nvSpPr>
        <p:spPr>
          <a:xfrm>
            <a:off x="246307" y="1047750"/>
            <a:ext cx="815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00659"/>
                </a:solidFill>
              </a:rPr>
              <a:t>Satisfação do Cliente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Software de alta qualidade atende às expectativas do usuário, aumentando a satisfação do cliente e fidelidade.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00659"/>
                </a:solidFill>
              </a:rPr>
              <a:t>Economia de Custos: 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identificação e prevenção </a:t>
            </a:r>
            <a:r>
              <a:rPr 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precoce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de defeitos economizam </a:t>
            </a:r>
            <a:r>
              <a:rPr 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tempo e recursos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em comparação com correções em estágios posteriores do desenvolvimento ou durante a produção.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00659"/>
                </a:solidFill>
              </a:rPr>
              <a:t>Reputação da Marca: 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confiável e sem defeitos melhora a reputação da organização e constrói confiança entre as partes interessadas e os clientes.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00659"/>
                </a:solidFill>
              </a:rPr>
              <a:t>Mitigação de Riscos: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A SQA ajuda a identificar e mitigar riscos potenciais no início do processo de desenvolvimento, reduzindo a probabilidade de falhas do software.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00659"/>
                </a:solidFill>
              </a:rPr>
              <a:t>Conformidade e Padrões: 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Adesão a padrões e regulamentos de qualidade é essencial, especialmente em setores como saúde, finanças e aeroespacial.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00659"/>
                </a:solidFill>
              </a:rPr>
              <a:t>Melhoria Contínua: 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SQA promove uma cultura de melhoria contínua, resultando em processos de desenvolvimento mais eficientes e eficazes.</a:t>
            </a:r>
          </a:p>
        </p:txBody>
      </p:sp>
    </p:spTree>
    <p:extLst>
      <p:ext uri="{BB962C8B-B14F-4D97-AF65-F5344CB8AC3E}">
        <p14:creationId xmlns:p14="http://schemas.microsoft.com/office/powerpoint/2010/main" val="24814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4516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ISTQB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1D79DB-4CBD-7542-DB85-B3FFCF83AD2B}"/>
              </a:ext>
            </a:extLst>
          </p:cNvPr>
          <p:cNvSpPr/>
          <p:nvPr/>
        </p:nvSpPr>
        <p:spPr>
          <a:xfrm>
            <a:off x="304800" y="1117441"/>
            <a:ext cx="815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00659"/>
              </a:buClr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ISTQB (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International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Software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Testing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Qualifications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Board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 é uma organização independente e sem fins lucrativos que se dedica a promover padrões de qualidade e melhores práticas no campo de teste de software. Foi fundado em 1998 por especialistas em teste de software de diversos países, com o objetivo de estabelecer uma estrutura de certificação reconhecida internacionalmente para profissionais de teste.</a:t>
            </a:r>
          </a:p>
          <a:p>
            <a:pPr>
              <a:buClr>
                <a:srgbClr val="F00659"/>
              </a:buClr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buClr>
                <a:srgbClr val="F00659"/>
              </a:buClr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BSTQB (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Brazilian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Software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Testing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Qualifications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Board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 representa com exclusividade no Brasil o ISTQB. Seus membros trabalham efetivamente nos Grupos de Trabalho do ISTQB para criação de novos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syllabus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e suas versões, e no glossário de termos de teste. O BSTQB é responsável por disseminar o conhecimento do teste de software na língua portuguesa, pela tradução e gestão do corpo de conhecimento (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syllabus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), e pela criação de questões na língua portuguesa para seus próprios exames oficiais de certificação, sempre baseando-se no material oficial de estudo.</a:t>
            </a:r>
          </a:p>
        </p:txBody>
      </p:sp>
    </p:spTree>
    <p:extLst>
      <p:ext uri="{BB962C8B-B14F-4D97-AF65-F5344CB8AC3E}">
        <p14:creationId xmlns:p14="http://schemas.microsoft.com/office/powerpoint/2010/main" val="32980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4516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ISTQB - Certificações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17A312-1823-59D2-5494-966D238AE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2"/>
          <a:stretch/>
        </p:blipFill>
        <p:spPr bwMode="auto">
          <a:xfrm>
            <a:off x="1143000" y="1047750"/>
            <a:ext cx="6520855" cy="404369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499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4FF59B2-C570-F805-D45E-C459DD6730D8}"/>
              </a:ext>
            </a:extLst>
          </p:cNvPr>
          <p:cNvSpPr/>
          <p:nvPr/>
        </p:nvSpPr>
        <p:spPr>
          <a:xfrm>
            <a:off x="240445" y="344706"/>
            <a:ext cx="1659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Referências</a:t>
            </a:r>
          </a:p>
        </p:txBody>
      </p:sp>
      <p:sp>
        <p:nvSpPr>
          <p:cNvPr id="3" name="CaixaDeTexto 7">
            <a:extLst>
              <a:ext uri="{FF2B5EF4-FFF2-40B4-BE49-F238E27FC236}">
                <a16:creationId xmlns:a16="http://schemas.microsoft.com/office/drawing/2014/main" id="{5FA97540-27C3-59F1-19C8-E3FA0858B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733550"/>
            <a:ext cx="7391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Book" charset="0"/>
                <a:cs typeface="Gotham HTF Book" charset="0"/>
              </a:rPr>
              <a:t>ISTQB CTFL </a:t>
            </a:r>
            <a:r>
              <a:rPr lang="pt-BR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Gotham HTF Book" charset="0"/>
                <a:cs typeface="Gotham HTF Book" charset="0"/>
              </a:rPr>
              <a:t>Syllabus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Book" charset="0"/>
                <a:cs typeface="Gotham HTF Book" charset="0"/>
              </a:rPr>
              <a:t> v3.1.1: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Gotham HTF Book" charset="0"/>
                <a:cs typeface="Gotham HTF Book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https://bcr.bstqb.org.br/docs/syllabus_ctfl_3.1.1br.pdf</a:t>
            </a:r>
            <a:endParaRPr lang="pt-BR" sz="1600" dirty="0">
              <a:solidFill>
                <a:schemeClr val="accent6">
                  <a:lumMod val="60000"/>
                  <a:lumOff val="40000"/>
                </a:schemeClr>
              </a:solidFill>
              <a:latin typeface="Gotham HTF Book" charset="0"/>
              <a:cs typeface="Gotham HTF Book" charset="0"/>
            </a:endParaRPr>
          </a:p>
          <a:p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Gotham HTF Book" charset="0"/>
                <a:cs typeface="Gotham HTF Book" charset="0"/>
              </a:rPr>
              <a:t>https://bstqb.org.br/</a:t>
            </a:r>
          </a:p>
          <a:p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Gotham HTF Book" charset="0"/>
                <a:cs typeface="Gotham HTF Book" charset="0"/>
              </a:rPr>
              <a:t>https://www.istqb.org/</a:t>
            </a:r>
          </a:p>
          <a:p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Gotham HTF Book" charset="0"/>
                <a:cs typeface="Gotham HTF Book" charset="0"/>
              </a:rPr>
              <a:t>https://softwaretestingfundamentals.com/</a:t>
            </a:r>
          </a:p>
        </p:txBody>
      </p:sp>
    </p:spTree>
    <p:extLst>
      <p:ext uri="{BB962C8B-B14F-4D97-AF65-F5344CB8AC3E}">
        <p14:creationId xmlns:p14="http://schemas.microsoft.com/office/powerpoint/2010/main" val="39440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" y="4758"/>
            <a:ext cx="9135541" cy="5138742"/>
          </a:xfrm>
          <a:prstGeom prst="rect">
            <a:avLst/>
          </a:prstGeom>
        </p:spPr>
      </p:pic>
      <p:sp>
        <p:nvSpPr>
          <p:cNvPr id="4" name="Rectangle 20">
            <a:extLst>
              <a:ext uri="{FF2B5EF4-FFF2-40B4-BE49-F238E27FC236}">
                <a16:creationId xmlns:a16="http://schemas.microsoft.com/office/drawing/2014/main" id="{42BB94E7-A97E-61AC-F5A4-7521FE00A89A}"/>
              </a:ext>
            </a:extLst>
          </p:cNvPr>
          <p:cNvSpPr/>
          <p:nvPr/>
        </p:nvSpPr>
        <p:spPr>
          <a:xfrm flipH="1">
            <a:off x="799725" y="1786959"/>
            <a:ext cx="45719" cy="106348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940C4E-00BB-94F6-BE32-D4537D2FB467}"/>
              </a:ext>
            </a:extLst>
          </p:cNvPr>
          <p:cNvSpPr txBox="1"/>
          <p:nvPr/>
        </p:nvSpPr>
        <p:spPr>
          <a:xfrm>
            <a:off x="970458" y="1841648"/>
            <a:ext cx="7963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Aula Inicial </a:t>
            </a:r>
          </a:p>
          <a:p>
            <a:r>
              <a:rPr lang="pt-B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Introdução à Qualidade de Software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F636EA-BB70-15EE-F931-DFF96F4FFF4D}"/>
              </a:ext>
            </a:extLst>
          </p:cNvPr>
          <p:cNvSpPr txBox="1"/>
          <p:nvPr/>
        </p:nvSpPr>
        <p:spPr>
          <a:xfrm>
            <a:off x="5486400" y="4019550"/>
            <a:ext cx="3036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34B77"/>
                </a:solidFill>
              </a:rPr>
              <a:t>Prof. Marcel Massa</a:t>
            </a:r>
          </a:p>
        </p:txBody>
      </p:sp>
    </p:spTree>
    <p:extLst>
      <p:ext uri="{BB962C8B-B14F-4D97-AF65-F5344CB8AC3E}">
        <p14:creationId xmlns:p14="http://schemas.microsoft.com/office/powerpoint/2010/main" val="153653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E5FB25-895E-A78A-6EE3-E9EF600C6812}"/>
              </a:ext>
            </a:extLst>
          </p:cNvPr>
          <p:cNvSpPr/>
          <p:nvPr/>
        </p:nvSpPr>
        <p:spPr>
          <a:xfrm>
            <a:off x="240445" y="344706"/>
            <a:ext cx="1429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Conteúdo</a:t>
            </a: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917BA722-1022-0D0A-686B-489FB2A22DF9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 de cantos arredondados 2">
            <a:extLst>
              <a:ext uri="{FF2B5EF4-FFF2-40B4-BE49-F238E27FC236}">
                <a16:creationId xmlns:a16="http://schemas.microsoft.com/office/drawing/2014/main" id="{AE91A4E9-BB89-57B8-E99A-E14BFCD7956E}"/>
              </a:ext>
            </a:extLst>
          </p:cNvPr>
          <p:cNvSpPr/>
          <p:nvPr/>
        </p:nvSpPr>
        <p:spPr>
          <a:xfrm>
            <a:off x="381000" y="1657350"/>
            <a:ext cx="8305800" cy="2617479"/>
          </a:xfrm>
          <a:prstGeom prst="roundRect">
            <a:avLst>
              <a:gd name="adj" fmla="val 2769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Apresentação do professor</a:t>
            </a:r>
          </a:p>
          <a:p>
            <a:pPr marL="514350" indent="-514350">
              <a:buFontTx/>
              <a:buAutoNum type="arabicPeriod"/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Interação com os alunos</a:t>
            </a:r>
          </a:p>
          <a:p>
            <a:pPr marL="514350" indent="-514350">
              <a:buFontTx/>
              <a:buAutoNum type="arabicPeriod"/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Conteúdo da disciplina</a:t>
            </a:r>
          </a:p>
          <a:p>
            <a:pPr marL="514350" indent="-514350">
              <a:buAutoNum type="arabicPeriod"/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marL="971550" lvl="1" indent="-514350">
              <a:buFont typeface="+mj-lt"/>
              <a:buAutoNum type="alphaLcPeriod"/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Definições</a:t>
            </a:r>
          </a:p>
          <a:p>
            <a:pPr marL="971550" lvl="1" indent="-514350">
              <a:buAutoNum type="alphaLcPeriod"/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Importância</a:t>
            </a:r>
          </a:p>
          <a:p>
            <a:pPr marL="971550" lvl="1" indent="-514350">
              <a:buAutoNum type="alphaLcPeriod"/>
            </a:pPr>
            <a:r>
              <a:rPr lang="pt-BR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ISTQB</a:t>
            </a:r>
          </a:p>
        </p:txBody>
      </p:sp>
    </p:spTree>
    <p:extLst>
      <p:ext uri="{BB962C8B-B14F-4D97-AF65-F5344CB8AC3E}">
        <p14:creationId xmlns:p14="http://schemas.microsoft.com/office/powerpoint/2010/main" val="5818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981200" y="1453688"/>
            <a:ext cx="7086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Família: esposa e duas filhas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</a:rPr>
              <a:t>Nascid</a:t>
            </a:r>
            <a:r>
              <a:rPr lang="pt-BR" dirty="0">
                <a:solidFill>
                  <a:schemeClr val="bg1"/>
                </a:solidFill>
              </a:rPr>
              <a:t>o em Santos, SP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MBA pela FIA, extensão pela Illinois </a:t>
            </a:r>
            <a:r>
              <a:rPr lang="pt-BR" dirty="0" err="1">
                <a:solidFill>
                  <a:schemeClr val="bg1"/>
                </a:solidFill>
              </a:rPr>
              <a:t>Institute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of</a:t>
            </a:r>
            <a:r>
              <a:rPr lang="pt-BR" dirty="0">
                <a:solidFill>
                  <a:schemeClr val="bg1"/>
                </a:solidFill>
              </a:rPr>
              <a:t> Technology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Pós-graduado em Eng. de Telecomunicação pela USP</a:t>
            </a:r>
            <a:endParaRPr lang="pt-BR" sz="1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Graduado em Eng. de Computação e Eng. de Telemática pela Univ. Santa Cecília (Santos)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Há 16 anos trabalhando com SQA em dispositivos móveis (LG e </a:t>
            </a:r>
            <a:r>
              <a:rPr lang="pt-BR" dirty="0" err="1">
                <a:solidFill>
                  <a:schemeClr val="bg1"/>
                </a:solidFill>
              </a:rPr>
              <a:t>Gertec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Certificações PSM I, ISTQB-CTFL</a:t>
            </a: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Contato: </a:t>
            </a:r>
            <a:r>
              <a:rPr lang="pt-BR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profmarcel.massa@fiap.com.br</a:t>
            </a:r>
            <a:endParaRPr lang="pt-BR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LinkedIn: </a:t>
            </a:r>
            <a:r>
              <a:rPr lang="pt-BR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https://www.linkedin.com/in/marcelmassa/</a:t>
            </a:r>
            <a:endParaRPr lang="pt-BR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F0BEA2-0021-145C-9A42-370AE1225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1317170"/>
            <a:ext cx="1489761" cy="8382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5ECB46A-FA16-189E-00AC-EC3B961AE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42" y="1453688"/>
            <a:ext cx="951027" cy="979992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304CAC4-E050-CED7-59ED-B6B2203D0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5" r="12696"/>
          <a:stretch/>
        </p:blipFill>
        <p:spPr bwMode="auto">
          <a:xfrm>
            <a:off x="695081" y="2543413"/>
            <a:ext cx="1109188" cy="116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Homem com jaqueta preta&#10;&#10;Descrição gerada automaticamente">
            <a:extLst>
              <a:ext uri="{FF2B5EF4-FFF2-40B4-BE49-F238E27FC236}">
                <a16:creationId xmlns:a16="http://schemas.microsoft.com/office/drawing/2014/main" id="{3A3CCE5C-ABDD-A941-FDA3-F8EAF934C3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8034"/>
            <a:ext cx="1423269" cy="106745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CA88A4-F16F-A72C-553E-CBF0971E29D0}"/>
              </a:ext>
            </a:extLst>
          </p:cNvPr>
          <p:cNvSpPr/>
          <p:nvPr/>
        </p:nvSpPr>
        <p:spPr>
          <a:xfrm>
            <a:off x="240445" y="190818"/>
            <a:ext cx="22207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Apresentação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Prof. Marcel Massa</a:t>
            </a: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A9B3C263-05D6-31A7-B311-B10EB3EDCD57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5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19384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Apresentação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Alunos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1D79DB-4CBD-7542-DB85-B3FFCF83AD2B}"/>
              </a:ext>
            </a:extLst>
          </p:cNvPr>
          <p:cNvSpPr/>
          <p:nvPr/>
        </p:nvSpPr>
        <p:spPr>
          <a:xfrm>
            <a:off x="762000" y="1200150"/>
            <a:ext cx="7086600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Nome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Impressões sobre o curso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Trabalho do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Challenge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/ GS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 que espera ver em QA?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Comida preferida</a:t>
            </a:r>
          </a:p>
        </p:txBody>
      </p:sp>
    </p:spTree>
    <p:extLst>
      <p:ext uri="{BB962C8B-B14F-4D97-AF65-F5344CB8AC3E}">
        <p14:creationId xmlns:p14="http://schemas.microsoft.com/office/powerpoint/2010/main" val="354222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30858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Conteúdo da disciplina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1º Semestre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1D79DB-4CBD-7542-DB85-B3FFCF83AD2B}"/>
              </a:ext>
            </a:extLst>
          </p:cNvPr>
          <p:cNvSpPr/>
          <p:nvPr/>
        </p:nvSpPr>
        <p:spPr>
          <a:xfrm>
            <a:off x="533400" y="1047750"/>
            <a:ext cx="7086600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Introdução à Qualidade de Software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Introdução aos Testes de Software (modelos, tipos, técnicas, etc.)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Testes Unitários com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Junit</a:t>
            </a: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Test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Driven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Development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(TDD)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Arquitetura Corporativa com TOGAF-ADM e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Archimate</a:t>
            </a: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Introdução à Governança Corporativa, de TI e COBIT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Testes de Integração com APIs REST e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Mockito</a:t>
            </a: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Testes Manuais de Sistema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Aula bônus (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Challenge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sprint 1): Business Canvas e Elevator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Pitch</a:t>
            </a: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0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30858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Conteúdo da disciplina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2º Semestre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1D79DB-4CBD-7542-DB85-B3FFCF83AD2B}"/>
              </a:ext>
            </a:extLst>
          </p:cNvPr>
          <p:cNvSpPr/>
          <p:nvPr/>
        </p:nvSpPr>
        <p:spPr>
          <a:xfrm>
            <a:off x="533400" y="1047750"/>
            <a:ext cx="7086600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Normas ISO de Qualidade de Software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Behavior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Driven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Development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(BDD)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Testes funcionais e não-funcionais automatizados de sistema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Gestão ágil de projetos de software com SCRUM e Azure Boards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Testes de Aceitação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Qualidade de dados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LGPD</a:t>
            </a:r>
          </a:p>
        </p:txBody>
      </p:sp>
    </p:spTree>
    <p:extLst>
      <p:ext uri="{BB962C8B-B14F-4D97-AF65-F5344CB8AC3E}">
        <p14:creationId xmlns:p14="http://schemas.microsoft.com/office/powerpoint/2010/main" val="1923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4516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Definições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1D79DB-4CBD-7542-DB85-B3FFCF83AD2B}"/>
              </a:ext>
            </a:extLst>
          </p:cNvPr>
          <p:cNvSpPr/>
          <p:nvPr/>
        </p:nvSpPr>
        <p:spPr>
          <a:xfrm>
            <a:off x="304800" y="1276350"/>
            <a:ext cx="8153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00659"/>
              </a:buClr>
            </a:pP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F00659"/>
                </a:highlight>
              </a:rPr>
              <a:t>Qualidade de Software</a:t>
            </a: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é o grau de conformidade com requisitos e expectativas, explícitos ou implícitos.</a:t>
            </a:r>
          </a:p>
          <a:p>
            <a:pPr>
              <a:buClr>
                <a:srgbClr val="F00659"/>
              </a:buClr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34B77"/>
                </a:solidFill>
              </a:rPr>
              <a:t>Requisitos: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requisitos de negócios/produtos/software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34B77"/>
                </a:solidFill>
              </a:rPr>
              <a:t>Expectativas: 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principalmente expectativas do usuário final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34B77"/>
                </a:solidFill>
              </a:rPr>
              <a:t>Explícito: 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claramente definido e documentado</a:t>
            </a:r>
          </a:p>
          <a:p>
            <a:pPr marL="285750" indent="-285750">
              <a:lnSpc>
                <a:spcPct val="150000"/>
              </a:lnSpc>
              <a:buClr>
                <a:srgbClr val="F00659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34B77"/>
                </a:solidFill>
              </a:rPr>
              <a:t>Implícito: 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não claramente definido e documentado, mas indiretamente sugerido</a:t>
            </a:r>
          </a:p>
          <a:p>
            <a:pPr>
              <a:buClr>
                <a:srgbClr val="F00659"/>
              </a:buClr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0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BE5AC54-BD40-E62F-4A68-09A8D11E5870}"/>
              </a:ext>
            </a:extLst>
          </p:cNvPr>
          <p:cNvSpPr/>
          <p:nvPr/>
        </p:nvSpPr>
        <p:spPr>
          <a:xfrm>
            <a:off x="240445" y="190818"/>
            <a:ext cx="4516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spcBef>
                <a:spcPct val="0"/>
              </a:spcBef>
              <a:defRPr/>
            </a:pP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altLang="pt-BR" sz="2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altLang="pt-B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(SQA)</a:t>
            </a:r>
          </a:p>
          <a:p>
            <a:pPr lvl="0" defTabSz="457200">
              <a:spcBef>
                <a:spcPct val="0"/>
              </a:spcBef>
              <a:defRPr/>
            </a:pPr>
            <a:r>
              <a:rPr lang="pt-BR" altLang="pt-BR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Definições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41E4DC73-E251-289C-36E0-D329E05A3AEB}"/>
              </a:ext>
            </a:extLst>
          </p:cNvPr>
          <p:cNvSpPr/>
          <p:nvPr/>
        </p:nvSpPr>
        <p:spPr>
          <a:xfrm flipH="1">
            <a:off x="194726" y="206207"/>
            <a:ext cx="45719" cy="73866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1D79DB-4CBD-7542-DB85-B3FFCF83AD2B}"/>
              </a:ext>
            </a:extLst>
          </p:cNvPr>
          <p:cNvSpPr/>
          <p:nvPr/>
        </p:nvSpPr>
        <p:spPr>
          <a:xfrm>
            <a:off x="304800" y="1581150"/>
            <a:ext cx="815340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00659"/>
              </a:buClr>
            </a:pPr>
            <a:r>
              <a:rPr lang="pt-BR" b="1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F00659"/>
                </a:highlight>
              </a:rPr>
              <a:t>Garantia da Qualidade de Software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(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Software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Quality</a:t>
            </a:r>
            <a:r>
              <a:rPr lang="pt-BR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i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Assurance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SQA ou apenas QA) é uma </a:t>
            </a:r>
            <a:r>
              <a:rPr 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abordagem sistemática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para garantir que os produtos e processos de software atendam aos requisitos especificados e estejam em conformidade com os padrões relevantes. De acordo com os padrões da indústria, o SQA envolve um conjunto de atividades projetadas para monitorar e melhorar </a:t>
            </a:r>
            <a:r>
              <a:rPr lang="pt-BR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todo o ciclo de vida do desenvolvimento de software</a:t>
            </a: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493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648E827498144E99E283DDB8A87613" ma:contentTypeVersion="10" ma:contentTypeDescription="Crie um novo documento." ma:contentTypeScope="" ma:versionID="67ae1e0fdb46795083ed94597be04434">
  <xsd:schema xmlns:xsd="http://www.w3.org/2001/XMLSchema" xmlns:xs="http://www.w3.org/2001/XMLSchema" xmlns:p="http://schemas.microsoft.com/office/2006/metadata/properties" xmlns:ns2="a10d6d09-ccff-44d6-9d40-69adbea4e446" xmlns:ns3="60bd9088-2ed9-416e-b61b-5c17ea7e3085" targetNamespace="http://schemas.microsoft.com/office/2006/metadata/properties" ma:root="true" ma:fieldsID="3c81206cdc512a7c9ea51694830a7208" ns2:_="" ns3:_="">
    <xsd:import namespace="a10d6d09-ccff-44d6-9d40-69adbea4e446"/>
    <xsd:import namespace="60bd9088-2ed9-416e-b61b-5c17ea7e30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d6d09-ccff-44d6-9d40-69adbea4e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d9088-2ed9-416e-b61b-5c17ea7e308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0325112-fa6e-4c90-99fb-b95943d619ae}" ma:internalName="TaxCatchAll" ma:showField="CatchAllData" ma:web="60bd9088-2ed9-416e-b61b-5c17ea7e30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10d6d09-ccff-44d6-9d40-69adbea4e446">
      <Terms xmlns="http://schemas.microsoft.com/office/infopath/2007/PartnerControls"/>
    </lcf76f155ced4ddcb4097134ff3c332f>
    <TaxCatchAll xmlns="60bd9088-2ed9-416e-b61b-5c17ea7e3085" xsi:nil="true"/>
  </documentManagement>
</p:properties>
</file>

<file path=customXml/itemProps1.xml><?xml version="1.0" encoding="utf-8"?>
<ds:datastoreItem xmlns:ds="http://schemas.openxmlformats.org/officeDocument/2006/customXml" ds:itemID="{A3AE9238-834C-41F3-B5B4-2AC72A776063}"/>
</file>

<file path=customXml/itemProps2.xml><?xml version="1.0" encoding="utf-8"?>
<ds:datastoreItem xmlns:ds="http://schemas.openxmlformats.org/officeDocument/2006/customXml" ds:itemID="{7929C237-E1B5-46BC-B012-47B226C86D58}"/>
</file>

<file path=customXml/itemProps3.xml><?xml version="1.0" encoding="utf-8"?>
<ds:datastoreItem xmlns:ds="http://schemas.openxmlformats.org/officeDocument/2006/customXml" ds:itemID="{7153B523-15C3-4B74-903A-383F0723434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1429</Words>
  <Application>Microsoft Office PowerPoint</Application>
  <PresentationFormat>Apresentação na tela (16:9)</PresentationFormat>
  <Paragraphs>144</Paragraphs>
  <Slides>17</Slides>
  <Notes>15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Gotham HTF Book</vt:lpstr>
      <vt:lpstr>Söhne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Maíra Fernandes Palácios</dc:creator>
  <cp:lastModifiedBy>Marcel Massa</cp:lastModifiedBy>
  <cp:revision>673</cp:revision>
  <cp:lastPrinted>2018-07-02T20:18:36Z</cp:lastPrinted>
  <dcterms:created xsi:type="dcterms:W3CDTF">2018-06-21T14:25:56Z</dcterms:created>
  <dcterms:modified xsi:type="dcterms:W3CDTF">2023-08-07T01:37:06Z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  <property fmtid="{D5CDD505-2E9C-101B-9397-08002B2CF9AE}" pid="5" name="ContentTypeId">
    <vt:lpwstr>0x010100A9648E827498144E99E283DDB8A87613</vt:lpwstr>
  </property>
</Properties>
</file>